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9C1"/>
    <a:srgbClr val="01B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4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4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34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0649A5-0493-D524-5538-160A136D5E18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60E61DB-4156-ECB1-2DF1-6CB8B3762056}"/>
              </a:ext>
            </a:extLst>
          </p:cNvPr>
          <p:cNvSpPr txBox="1">
            <a:spLocks/>
          </p:cNvSpPr>
          <p:nvPr/>
        </p:nvSpPr>
        <p:spPr>
          <a:xfrm>
            <a:off x="356680" y="2282706"/>
            <a:ext cx="7720520" cy="1343608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lIns="0" tIns="0" rIns="0" bIns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дамудың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трендтері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7E3A3DF-68F6-DCFA-EBC5-02B2E4590FE4}"/>
              </a:ext>
            </a:extLst>
          </p:cNvPr>
          <p:cNvSpPr txBox="1">
            <a:spLocks/>
          </p:cNvSpPr>
          <p:nvPr/>
        </p:nvSpPr>
        <p:spPr>
          <a:xfrm>
            <a:off x="356679" y="5816564"/>
            <a:ext cx="11418553" cy="1041436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Жұлдызай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Ысқақова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Қазақстандық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институты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Басқарма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Төрағасы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29A1A9B-5E66-86DA-D545-F63243145208}"/>
              </a:ext>
            </a:extLst>
          </p:cNvPr>
          <p:cNvSpPr txBox="1">
            <a:spLocks/>
          </p:cNvSpPr>
          <p:nvPr/>
        </p:nvSpPr>
        <p:spPr>
          <a:xfrm>
            <a:off x="356680" y="3596701"/>
            <a:ext cx="4691570" cy="622839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lIns="0" tIns="0" rIns="0" bIns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11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F11E1987-D981-0431-8601-C754C8D91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4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32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13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3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79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87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13</Words>
  <Application>Microsoft Office PowerPoint</Application>
  <PresentationFormat>Широкоэкранный</PresentationFormat>
  <Paragraphs>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25</cp:revision>
  <dcterms:created xsi:type="dcterms:W3CDTF">2026-08-19T14:52:19Z</dcterms:created>
  <dcterms:modified xsi:type="dcterms:W3CDTF">2026-08-20T20:07:15Z</dcterms:modified>
</cp:coreProperties>
</file>