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9C1"/>
    <a:srgbClr val="01B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98" autoAdjust="0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8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34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0649A5-0493-D524-5538-160A136D5E18}"/>
              </a:ext>
            </a:extLst>
          </p:cNvPr>
          <p:cNvSpPr/>
          <p:nvPr/>
        </p:nvSpPr>
        <p:spPr>
          <a:xfrm>
            <a:off x="0" y="5092700"/>
            <a:ext cx="12192000" cy="1765300"/>
          </a:xfrm>
          <a:prstGeom prst="rect">
            <a:avLst/>
          </a:prstGeom>
          <a:gradFill>
            <a:gsLst>
              <a:gs pos="0">
                <a:srgbClr val="1F40FB">
                  <a:alpha val="0"/>
                </a:srgbClr>
              </a:gs>
              <a:gs pos="77000">
                <a:srgbClr val="072BEE"/>
              </a:gs>
              <a:gs pos="100000">
                <a:srgbClr val="0622B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60E61DB-4156-ECB1-2DF1-6CB8B3762056}"/>
              </a:ext>
            </a:extLst>
          </p:cNvPr>
          <p:cNvSpPr txBox="1">
            <a:spLocks/>
          </p:cNvSpPr>
          <p:nvPr/>
        </p:nvSpPr>
        <p:spPr>
          <a:xfrm>
            <a:off x="356680" y="2282706"/>
            <a:ext cx="7720520" cy="1343608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lIns="0" tIns="0" rIns="0" bIns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тренды </a:t>
            </a:r>
          </a:p>
          <a:p>
            <a:pPr algn="l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 развития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27E3A3DF-68F6-DCFA-EBC5-02B2E4590FE4}"/>
              </a:ext>
            </a:extLst>
          </p:cNvPr>
          <p:cNvSpPr txBox="1">
            <a:spLocks/>
          </p:cNvSpPr>
          <p:nvPr/>
        </p:nvSpPr>
        <p:spPr>
          <a:xfrm>
            <a:off x="356679" y="5816564"/>
            <a:ext cx="11418553" cy="1041436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Жулдызай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Искакова</a:t>
            </a:r>
            <a:endParaRPr lang="en-US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</a:t>
            </a:r>
            <a:r>
              <a:rPr lang="kk-K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Правления Казахстанского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 развития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29A1A9B-5E66-86DA-D545-F63243145208}"/>
              </a:ext>
            </a:extLst>
          </p:cNvPr>
          <p:cNvSpPr txBox="1">
            <a:spLocks/>
          </p:cNvSpPr>
          <p:nvPr/>
        </p:nvSpPr>
        <p:spPr>
          <a:xfrm>
            <a:off x="356680" y="3596701"/>
            <a:ext cx="4691570" cy="622839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lIns="0" tIns="0" rIns="0" bIns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11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4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32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13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3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79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87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14</Words>
  <Application>Microsoft Office PowerPoint</Application>
  <PresentationFormat>Широкоэкранный</PresentationFormat>
  <Paragraphs>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22</cp:revision>
  <dcterms:created xsi:type="dcterms:W3CDTF">2026-08-19T14:52:19Z</dcterms:created>
  <dcterms:modified xsi:type="dcterms:W3CDTF">2026-08-20T20:06:09Z</dcterms:modified>
</cp:coreProperties>
</file>