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60" r:id="rId2"/>
    <p:sldId id="264" r:id="rId3"/>
    <p:sldId id="265" r:id="rId4"/>
    <p:sldId id="271" r:id="rId5"/>
    <p:sldId id="281" r:id="rId6"/>
    <p:sldId id="282"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30498B6-09A8-4CAF-A074-4B7C11568704}">
          <p14:sldIdLst>
            <p14:sldId id="260"/>
            <p14:sldId id="264"/>
            <p14:sldId id="265"/>
            <p14:sldId id="271"/>
            <p14:sldId id="281"/>
            <p14:sldId id="28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0B7"/>
    <a:srgbClr val="55B9EA"/>
    <a:srgbClr val="0622B7"/>
    <a:srgbClr val="1F40FB"/>
    <a:srgbClr val="072BEE"/>
    <a:srgbClr val="0050A6"/>
    <a:srgbClr val="57C6CB"/>
    <a:srgbClr val="01B5D0"/>
    <a:srgbClr val="1681C7"/>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96247"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941C845-58AF-0C13-42D3-AC8565C25D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2DD07E39-D576-BA5D-8A68-51321A862C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B16133-7C02-4CAF-B05A-0F916F92665E}" type="datetimeFigureOut">
              <a:rPr lang="ru-RU" smtClean="0"/>
              <a:pPr/>
              <a:t>20.08.2026</a:t>
            </a:fld>
            <a:endParaRPr lang="ru-RU"/>
          </a:p>
        </p:txBody>
      </p:sp>
      <p:sp>
        <p:nvSpPr>
          <p:cNvPr id="4" name="Нижний колонтитул 3">
            <a:extLst>
              <a:ext uri="{FF2B5EF4-FFF2-40B4-BE49-F238E27FC236}">
                <a16:creationId xmlns:a16="http://schemas.microsoft.com/office/drawing/2014/main" id="{D3A5399A-57B5-B6A2-E54C-94C6A2B323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4D0D54ED-D08F-EA06-4C0B-B26177A9D6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A3E565-0DC7-4249-B856-1F421F56D8D4}" type="slidenum">
              <a:rPr lang="ru-RU" smtClean="0"/>
              <a:pPr/>
              <a:t>‹#›</a:t>
            </a:fld>
            <a:endParaRPr lang="ru-RU"/>
          </a:p>
        </p:txBody>
      </p:sp>
    </p:spTree>
    <p:extLst>
      <p:ext uri="{BB962C8B-B14F-4D97-AF65-F5344CB8AC3E}">
        <p14:creationId xmlns:p14="http://schemas.microsoft.com/office/powerpoint/2010/main" val="2172241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863002-4DE1-43D6-9776-7CF3F962B6CE}" type="datetimeFigureOut">
              <a:rPr lang="ru-RU" smtClean="0"/>
              <a:t>20.08.2026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B13EC-F5C9-4C2D-981B-5185EF99CBB2}" type="slidenum">
              <a:rPr lang="ru-RU" smtClean="0"/>
              <a:t>‹#›</a:t>
            </a:fld>
            <a:endParaRPr lang="ru-RU"/>
          </a:p>
        </p:txBody>
      </p:sp>
    </p:spTree>
    <p:extLst>
      <p:ext uri="{BB962C8B-B14F-4D97-AF65-F5344CB8AC3E}">
        <p14:creationId xmlns:p14="http://schemas.microsoft.com/office/powerpoint/2010/main" val="225457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39EB13EC-F5C9-4C2D-981B-5185EF99CBB2}" type="slidenum">
              <a:rPr lang="ru-RU" smtClean="0"/>
              <a:t>5</a:t>
            </a:fld>
            <a:endParaRPr lang="ru-RU"/>
          </a:p>
        </p:txBody>
      </p:sp>
    </p:spTree>
    <p:extLst>
      <p:ext uri="{BB962C8B-B14F-4D97-AF65-F5344CB8AC3E}">
        <p14:creationId xmlns:p14="http://schemas.microsoft.com/office/powerpoint/2010/main" val="468247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5922D3-A1A7-48DE-D25C-3E21E3056A3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78470B1-6A24-7F0C-86BC-BB07AE149C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8FC6910-E995-B0CB-19E7-3F720F4D74BD}"/>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BABB9CFD-4A73-D02F-7AC9-4F1DF60FE57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8C5B9D0-6ADB-3BBF-78F2-EDE0042844E7}"/>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3143212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509F81-F91E-EE4C-EF47-50A8FD5616F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6CC7FFF-A711-39CF-456D-63B40F6AB6D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D716F92-E64E-7823-5034-EF228971CC23}"/>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6B4C2F05-26BB-46CD-CBBC-06FCA9F2FAC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A82831-7C65-6826-2AD1-4AABF240869C}"/>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262533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EA9FA89-3412-AAE1-3C8C-D68C7576027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931B1D1-634F-9587-6723-36A53DF2E3D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6289126-DEBE-1AF6-75DF-5788911982D2}"/>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C97ED362-E24F-D5CD-F592-E90B130BB2F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818286-5C7F-EC4B-FFFB-9E7A97BEAC0D}"/>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1833454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FCAF6D-62DF-4663-8BD3-2D4598914C6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8E9A685-09B5-4019-552C-4EA278F1B27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CBF1824-EA56-33F7-9A5D-F778197CC2DB}"/>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1ACDC800-4498-EBE8-CE94-3189479404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86F6924-EA66-0487-6055-BB4C7436C81B}"/>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2255342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3A8D19-EE40-AC12-511A-87AFE73940F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6AFF868-29EE-8FA6-7A6F-D55DCC209B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C8F134F-35EE-8602-64E2-E096AEDB0BEB}"/>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3CEA65BD-221B-9B7C-4D51-BFDE64892A9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FADCE1-F714-3B47-27CC-6B4710363760}"/>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348367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A37F62-14CD-A3EE-3A6F-BC7E709E984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7FFD501-103A-D86E-E2F1-EA1F08CC74B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4E9BC2C-5CFD-7D4B-2A47-50B2ACF316E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C53A2CE-C92A-4D8D-3D4F-CAB82563B492}"/>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6" name="Нижний колонтитул 5">
            <a:extLst>
              <a:ext uri="{FF2B5EF4-FFF2-40B4-BE49-F238E27FC236}">
                <a16:creationId xmlns:a16="http://schemas.microsoft.com/office/drawing/2014/main" id="{E4B63937-B0E2-CE6A-7F4E-9C1AD2A03CD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A82A654-1166-04D4-2630-EFB0DA413433}"/>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8229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CCD847-01BC-4BF9-3B57-BBCFC86F9D3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96AA499-9F1D-2F9A-5C16-516A3E44F1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91949B3-36A4-4332-B3B0-83049B03FF3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97C1C92-6378-F46C-2088-4450960A73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991DCD6-8C22-92C1-927C-4ED89053FC0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758B7B9-4D5C-DCB8-8FF1-1787BBDB98CE}"/>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8" name="Нижний колонтитул 7">
            <a:extLst>
              <a:ext uri="{FF2B5EF4-FFF2-40B4-BE49-F238E27FC236}">
                <a16:creationId xmlns:a16="http://schemas.microsoft.com/office/drawing/2014/main" id="{13E50362-5144-5A54-6B72-75D879D7525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66A069CD-8550-9542-FAE8-20ED0106EA22}"/>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1281336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ECFBD7-56ED-EB0F-2E59-1693B2C061A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F52E173-6708-7B92-2D4A-99D9DA7FCAB2}"/>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4" name="Нижний колонтитул 3">
            <a:extLst>
              <a:ext uri="{FF2B5EF4-FFF2-40B4-BE49-F238E27FC236}">
                <a16:creationId xmlns:a16="http://schemas.microsoft.com/office/drawing/2014/main" id="{07335CA9-0C53-BBD6-D42C-AD5EA58FE57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AEB139C-0D7E-1F30-0E60-56C3A82D19F7}"/>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1335751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DBBFD53-C4BC-AB99-0E93-4FB056CDA291}"/>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3" name="Нижний колонтитул 2">
            <a:extLst>
              <a:ext uri="{FF2B5EF4-FFF2-40B4-BE49-F238E27FC236}">
                <a16:creationId xmlns:a16="http://schemas.microsoft.com/office/drawing/2014/main" id="{EAE89F1F-EDAA-8918-C4FD-6449E7DF5A5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3AE12B3-CCA7-BA15-9927-4A8FAF249BE4}"/>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270128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66D755-F1E2-60AB-5618-299FB9480BE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22337AA-8222-7401-0589-88135029D7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59BE450-6E44-C110-E6D6-A06C5D8AC5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ECABCC0-121A-4BCE-1942-DB9C44AA7866}"/>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6" name="Нижний колонтитул 5">
            <a:extLst>
              <a:ext uri="{FF2B5EF4-FFF2-40B4-BE49-F238E27FC236}">
                <a16:creationId xmlns:a16="http://schemas.microsoft.com/office/drawing/2014/main" id="{AA55945E-3F4C-9852-8CBD-2859426EE3E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799E9C2-79BB-199D-4006-03065A9EF645}"/>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3677628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A7B5EC-48D8-A723-3747-12E5B7B131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CCB45A8F-7278-F296-8D19-0DDFC20D9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28B36CB-B218-A1E0-14C9-A5DC33C15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0492601-8A6C-F0D6-B194-77B43AD58A42}"/>
              </a:ext>
            </a:extLst>
          </p:cNvPr>
          <p:cNvSpPr>
            <a:spLocks noGrp="1"/>
          </p:cNvSpPr>
          <p:nvPr>
            <p:ph type="dt" sz="half" idx="10"/>
          </p:nvPr>
        </p:nvSpPr>
        <p:spPr/>
        <p:txBody>
          <a:bodyPr/>
          <a:lstStyle/>
          <a:p>
            <a:fld id="{D5626CBE-3F9C-440E-A86A-20B7C2B38C02}" type="datetimeFigureOut">
              <a:rPr lang="ru-RU" smtClean="0"/>
              <a:pPr/>
              <a:t>20.08.2026</a:t>
            </a:fld>
            <a:endParaRPr lang="ru-RU"/>
          </a:p>
        </p:txBody>
      </p:sp>
      <p:sp>
        <p:nvSpPr>
          <p:cNvPr id="6" name="Нижний колонтитул 5">
            <a:extLst>
              <a:ext uri="{FF2B5EF4-FFF2-40B4-BE49-F238E27FC236}">
                <a16:creationId xmlns:a16="http://schemas.microsoft.com/office/drawing/2014/main" id="{ACA27843-0403-9B64-C8FA-A1624FC4D1E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13D3292-9389-78B8-EE71-DC3A6FF3A43E}"/>
              </a:ext>
            </a:extLst>
          </p:cNvPr>
          <p:cNvSpPr>
            <a:spLocks noGrp="1"/>
          </p:cNvSpPr>
          <p:nvPr>
            <p:ph type="sldNum" sz="quarter" idx="12"/>
          </p:nvPr>
        </p:nvSpPr>
        <p:spPr/>
        <p:txBody>
          <a:bodyPr/>
          <a:lstStyle/>
          <a:p>
            <a:fld id="{B507E19B-AB40-4B37-A880-7081F517CABA}" type="slidenum">
              <a:rPr lang="ru-RU" smtClean="0"/>
              <a:pPr/>
              <a:t>‹#›</a:t>
            </a:fld>
            <a:endParaRPr lang="ru-RU"/>
          </a:p>
        </p:txBody>
      </p:sp>
    </p:spTree>
    <p:extLst>
      <p:ext uri="{BB962C8B-B14F-4D97-AF65-F5344CB8AC3E}">
        <p14:creationId xmlns:p14="http://schemas.microsoft.com/office/powerpoint/2010/main" val="319141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64A6BC-3D4B-8578-83C7-5925BCF6CB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0D0CA88-5864-6BC3-CE81-0CF02133C1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762E60F-E874-A647-2F80-D861495D7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626CBE-3F9C-440E-A86A-20B7C2B38C02}" type="datetimeFigureOut">
              <a:rPr lang="ru-RU" smtClean="0"/>
              <a:pPr/>
              <a:t>20.08.2026</a:t>
            </a:fld>
            <a:endParaRPr lang="ru-RU"/>
          </a:p>
        </p:txBody>
      </p:sp>
      <p:sp>
        <p:nvSpPr>
          <p:cNvPr id="5" name="Нижний колонтитул 4">
            <a:extLst>
              <a:ext uri="{FF2B5EF4-FFF2-40B4-BE49-F238E27FC236}">
                <a16:creationId xmlns:a16="http://schemas.microsoft.com/office/drawing/2014/main" id="{A9CBDBD2-F5D5-E8EB-9823-DECF338DA4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66881B7-3839-4FAC-34AB-EADF6B01E8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07E19B-AB40-4B37-A880-7081F517CABA}" type="slidenum">
              <a:rPr lang="ru-RU" smtClean="0"/>
              <a:pPr/>
              <a:t>‹#›</a:t>
            </a:fld>
            <a:endParaRPr lang="ru-RU"/>
          </a:p>
        </p:txBody>
      </p:sp>
    </p:spTree>
    <p:extLst>
      <p:ext uri="{BB962C8B-B14F-4D97-AF65-F5344CB8AC3E}">
        <p14:creationId xmlns:p14="http://schemas.microsoft.com/office/powerpoint/2010/main" val="3745115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49ED528E-F631-562A-194D-7210389320D7}"/>
              </a:ext>
            </a:extLst>
          </p:cNvPr>
          <p:cNvSpPr/>
          <p:nvPr/>
        </p:nvSpPr>
        <p:spPr>
          <a:xfrm>
            <a:off x="0" y="5092700"/>
            <a:ext cx="12192000" cy="1765300"/>
          </a:xfrm>
          <a:prstGeom prst="rect">
            <a:avLst/>
          </a:prstGeom>
          <a:gradFill>
            <a:gsLst>
              <a:gs pos="0">
                <a:srgbClr val="1F40FB">
                  <a:alpha val="0"/>
                </a:srgbClr>
              </a:gs>
              <a:gs pos="77000">
                <a:srgbClr val="072BEE"/>
              </a:gs>
              <a:gs pos="100000">
                <a:srgbClr val="0622B7"/>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latin typeface="Arial" panose="020B0604020202020204" pitchFamily="34" charset="0"/>
              <a:cs typeface="Arial" panose="020B0604020202020204" pitchFamily="34" charset="0"/>
            </a:endParaRPr>
          </a:p>
        </p:txBody>
      </p:sp>
      <p:sp>
        <p:nvSpPr>
          <p:cNvPr id="2" name="Заголовок 1">
            <a:extLst>
              <a:ext uri="{FF2B5EF4-FFF2-40B4-BE49-F238E27FC236}">
                <a16:creationId xmlns:a16="http://schemas.microsoft.com/office/drawing/2014/main" id="{E36098B5-BA96-20D8-E560-E85A62973B12}"/>
              </a:ext>
            </a:extLst>
          </p:cNvPr>
          <p:cNvSpPr>
            <a:spLocks noGrp="1"/>
          </p:cNvSpPr>
          <p:nvPr>
            <p:ph type="ctrTitle"/>
          </p:nvPr>
        </p:nvSpPr>
        <p:spPr>
          <a:xfrm>
            <a:off x="356680" y="2365376"/>
            <a:ext cx="10908220" cy="1765300"/>
          </a:xfrm>
          <a:effectLst>
            <a:outerShdw blurRad="50800" dist="38100" dir="2700000" algn="tl" rotWithShape="0">
              <a:srgbClr val="002060">
                <a:alpha val="60000"/>
              </a:srgbClr>
            </a:outerShdw>
          </a:effectLst>
        </p:spPr>
        <p:txBody>
          <a:bodyPr lIns="0" tIns="0" rIns="0" bIns="0" anchor="t" anchorCtr="0">
            <a:noAutofit/>
          </a:bodyPr>
          <a:lstStyle/>
          <a:p>
            <a:pPr algn="l"/>
            <a:r>
              <a:rPr lang="kk-KZ" sz="4400" b="1" noProof="0" dirty="0">
                <a:solidFill>
                  <a:schemeClr val="bg1"/>
                </a:solidFill>
                <a:latin typeface="Arial" panose="020B0604020202020204" pitchFamily="34" charset="0"/>
                <a:cs typeface="Arial" panose="020B0604020202020204" pitchFamily="34" charset="0"/>
              </a:rPr>
              <a:t>Өзгеріп жатқан әлемдегі Қазақстан: </a:t>
            </a:r>
            <a:r>
              <a:rPr lang="kk-KZ" sz="3600" b="1" noProof="0" dirty="0">
                <a:solidFill>
                  <a:schemeClr val="bg1"/>
                </a:solidFill>
                <a:latin typeface="Arial" panose="020B0604020202020204" pitchFamily="34" charset="0"/>
                <a:cs typeface="Arial" panose="020B0604020202020204" pitchFamily="34" charset="0"/>
              </a:rPr>
              <a:t>мүмкіндіктер мен тәуекелдердің жаңа құрылымы</a:t>
            </a:r>
            <a:endParaRPr lang="kk-KZ" sz="3600" noProof="0" dirty="0">
              <a:solidFill>
                <a:schemeClr val="bg1"/>
              </a:solidFill>
              <a:latin typeface="Arial" panose="020B0604020202020204" pitchFamily="34" charset="0"/>
              <a:cs typeface="Arial" panose="020B0604020202020204" pitchFamily="34" charset="0"/>
            </a:endParaRPr>
          </a:p>
        </p:txBody>
      </p:sp>
      <p:sp>
        <p:nvSpPr>
          <p:cNvPr id="4" name="Подзаголовок 2">
            <a:extLst>
              <a:ext uri="{FF2B5EF4-FFF2-40B4-BE49-F238E27FC236}">
                <a16:creationId xmlns:a16="http://schemas.microsoft.com/office/drawing/2014/main" id="{79E19657-C81D-5298-9E98-8A9DE43C223C}"/>
              </a:ext>
            </a:extLst>
          </p:cNvPr>
          <p:cNvSpPr txBox="1">
            <a:spLocks/>
          </p:cNvSpPr>
          <p:nvPr/>
        </p:nvSpPr>
        <p:spPr>
          <a:xfrm>
            <a:off x="356680" y="5628693"/>
            <a:ext cx="5078920" cy="1229307"/>
          </a:xfrm>
          <a:prstGeom prst="rect">
            <a:avLst/>
          </a:prstGeom>
          <a:effectLst>
            <a:outerShdw blurRad="50800" dist="38100" dir="2700000" algn="tl" rotWithShape="0">
              <a:srgbClr val="002060">
                <a:alpha val="60000"/>
              </a:srgbClr>
            </a:outerShdw>
          </a:effectLst>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2500"/>
              </a:lnSpc>
              <a:spcBef>
                <a:spcPts val="0"/>
              </a:spcBef>
            </a:pPr>
            <a:r>
              <a:rPr lang="kk-KZ" b="1" noProof="0" dirty="0">
                <a:solidFill>
                  <a:schemeClr val="bg1"/>
                </a:solidFill>
                <a:latin typeface="+mj-lt"/>
                <a:cs typeface="Times New Roman" panose="02020603050405020304" pitchFamily="18" charset="0"/>
              </a:rPr>
              <a:t>АНДРЕЙ КАЗАНЦЕВ</a:t>
            </a:r>
          </a:p>
          <a:p>
            <a:pPr algn="l">
              <a:lnSpc>
                <a:spcPts val="2500"/>
              </a:lnSpc>
              <a:spcBef>
                <a:spcPts val="0"/>
              </a:spcBef>
            </a:pPr>
            <a:r>
              <a:rPr lang="kk-KZ" b="1" noProof="0" dirty="0">
                <a:solidFill>
                  <a:schemeClr val="bg1"/>
                </a:solidFill>
                <a:latin typeface="+mj-lt"/>
                <a:cs typeface="Times New Roman" panose="02020603050405020304" pitchFamily="18" charset="0"/>
              </a:rPr>
              <a:t>Орталық Азия бойынша сарапшы,</a:t>
            </a:r>
          </a:p>
          <a:p>
            <a:pPr algn="l">
              <a:lnSpc>
                <a:spcPts val="2500"/>
              </a:lnSpc>
              <a:spcBef>
                <a:spcPts val="0"/>
              </a:spcBef>
            </a:pPr>
            <a:r>
              <a:rPr lang="kk-KZ" b="1" noProof="0" dirty="0">
                <a:solidFill>
                  <a:schemeClr val="bg1"/>
                </a:solidFill>
                <a:latin typeface="+mj-lt"/>
                <a:cs typeface="Times New Roman" panose="02020603050405020304" pitchFamily="18" charset="0"/>
              </a:rPr>
              <a:t>Нархоз университетінің профессоры</a:t>
            </a:r>
          </a:p>
        </p:txBody>
      </p:sp>
    </p:spTree>
    <p:extLst>
      <p:ext uri="{BB962C8B-B14F-4D97-AF65-F5344CB8AC3E}">
        <p14:creationId xmlns:p14="http://schemas.microsoft.com/office/powerpoint/2010/main" val="45129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90B15134-6F4C-9CBA-CADA-E1C6648830B4}"/>
              </a:ext>
            </a:extLst>
          </p:cNvPr>
          <p:cNvSpPr/>
          <p:nvPr/>
        </p:nvSpPr>
        <p:spPr>
          <a:xfrm>
            <a:off x="6337842" y="1747668"/>
            <a:ext cx="5244020" cy="652632"/>
          </a:xfrm>
          <a:prstGeom prst="rect">
            <a:avLst/>
          </a:prstGeom>
          <a:solidFill>
            <a:srgbClr val="55B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11" name="Прямоугольник 10">
            <a:extLst>
              <a:ext uri="{FF2B5EF4-FFF2-40B4-BE49-F238E27FC236}">
                <a16:creationId xmlns:a16="http://schemas.microsoft.com/office/drawing/2014/main" id="{D9396F2C-CF09-66D1-7268-68C237B00E4D}"/>
              </a:ext>
            </a:extLst>
          </p:cNvPr>
          <p:cNvSpPr/>
          <p:nvPr/>
        </p:nvSpPr>
        <p:spPr>
          <a:xfrm>
            <a:off x="483680" y="1747668"/>
            <a:ext cx="5244020" cy="652632"/>
          </a:xfrm>
          <a:prstGeom prst="rect">
            <a:avLst/>
          </a:prstGeom>
          <a:solidFill>
            <a:srgbClr val="55B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2" name="Заголовок 1">
            <a:extLst>
              <a:ext uri="{FF2B5EF4-FFF2-40B4-BE49-F238E27FC236}">
                <a16:creationId xmlns:a16="http://schemas.microsoft.com/office/drawing/2014/main" id="{87FB9385-2D25-18B3-61B6-ED2281531759}"/>
              </a:ext>
            </a:extLst>
          </p:cNvPr>
          <p:cNvSpPr>
            <a:spLocks noGrp="1"/>
          </p:cNvSpPr>
          <p:nvPr>
            <p:ph type="title"/>
          </p:nvPr>
        </p:nvSpPr>
        <p:spPr>
          <a:xfrm>
            <a:off x="356680" y="313556"/>
            <a:ext cx="11089340" cy="1362844"/>
          </a:xfrm>
        </p:spPr>
        <p:txBody>
          <a:bodyPr>
            <a:noAutofit/>
          </a:bodyPr>
          <a:lstStyle/>
          <a:p>
            <a:pPr algn="ctr"/>
            <a:r>
              <a:rPr lang="kk-KZ" sz="3200" b="1" i="0" noProof="0" dirty="0">
                <a:solidFill>
                  <a:srgbClr val="002060"/>
                </a:solidFill>
                <a:effectLst/>
                <a:latin typeface="Arial" panose="020B0604020202020204" pitchFamily="34" charset="0"/>
                <a:cs typeface="Arial" panose="020B0604020202020204" pitchFamily="34" charset="0"/>
              </a:rPr>
              <a:t>ӨЗГЕРІП ЖАТҚАН ӘЛЕМДЕГІ ҚАЗАҚСТАН: </a:t>
            </a:r>
            <a:br>
              <a:rPr lang="kk-KZ" sz="3200" b="1" i="0" noProof="0" dirty="0">
                <a:solidFill>
                  <a:srgbClr val="002060"/>
                </a:solidFill>
                <a:effectLst/>
                <a:latin typeface="Arial" panose="020B0604020202020204" pitchFamily="34" charset="0"/>
                <a:cs typeface="Arial" panose="020B0604020202020204" pitchFamily="34" charset="0"/>
              </a:rPr>
            </a:br>
            <a:r>
              <a:rPr lang="kk-KZ" sz="3200" b="1" i="0" noProof="0" dirty="0">
                <a:solidFill>
                  <a:srgbClr val="002060"/>
                </a:solidFill>
                <a:effectLst/>
                <a:latin typeface="Arial" panose="020B0604020202020204" pitchFamily="34" charset="0"/>
                <a:cs typeface="Arial" panose="020B0604020202020204" pitchFamily="34" charset="0"/>
              </a:rPr>
              <a:t>МҮМКІНДІКТЕР МЕН ТӘУЕКЕЛДЕРДІҢ ЖАҢА ҚҰРЫЛЫМЫ</a:t>
            </a:r>
            <a:endParaRPr lang="kk-KZ" sz="3200" noProof="0" dirty="0">
              <a:solidFill>
                <a:srgbClr val="002060"/>
              </a:solidFill>
            </a:endParaRPr>
          </a:p>
        </p:txBody>
      </p:sp>
      <p:sp>
        <p:nvSpPr>
          <p:cNvPr id="3" name="Объект 2">
            <a:extLst>
              <a:ext uri="{FF2B5EF4-FFF2-40B4-BE49-F238E27FC236}">
                <a16:creationId xmlns:a16="http://schemas.microsoft.com/office/drawing/2014/main" id="{EBAF4238-867A-621B-CBE2-D4B364691E6D}"/>
              </a:ext>
            </a:extLst>
          </p:cNvPr>
          <p:cNvSpPr>
            <a:spLocks noGrp="1"/>
          </p:cNvSpPr>
          <p:nvPr>
            <p:ph idx="1"/>
          </p:nvPr>
        </p:nvSpPr>
        <p:spPr>
          <a:xfrm>
            <a:off x="483680" y="1738143"/>
            <a:ext cx="5434520" cy="3109376"/>
          </a:xfrm>
        </p:spPr>
        <p:txBody>
          <a:bodyPr>
            <a:noAutofit/>
          </a:bodyPr>
          <a:lstStyle/>
          <a:p>
            <a:pPr marL="0" indent="0">
              <a:lnSpc>
                <a:spcPct val="100000"/>
              </a:lnSpc>
              <a:spcBef>
                <a:spcPts val="0"/>
              </a:spcBef>
              <a:spcAft>
                <a:spcPts val="1000"/>
              </a:spcAft>
              <a:buNone/>
            </a:pPr>
            <a:r>
              <a:rPr lang="kk-KZ" sz="1800" b="1" i="0" noProof="0" dirty="0">
                <a:solidFill>
                  <a:srgbClr val="002060"/>
                </a:solidFill>
                <a:effectLst/>
                <a:latin typeface="Arial" panose="020B0604020202020204" pitchFamily="34" charset="0"/>
                <a:cs typeface="Arial" panose="020B0604020202020204" pitchFamily="34" charset="0"/>
              </a:rPr>
              <a:t>Бұрынғы халықаралық институттар жүйесінің дағдарысы келесідей көрінеді:</a:t>
            </a:r>
          </a:p>
          <a:p>
            <a:pPr marL="504000" lvl="1" indent="-252000">
              <a:lnSpc>
                <a:spcPct val="100000"/>
              </a:lnSpc>
              <a:buFont typeface="+mj-lt"/>
              <a:buAutoNum type="arabicPeriod"/>
            </a:pPr>
            <a:r>
              <a:rPr lang="kk-KZ" sz="1800" noProof="0" dirty="0">
                <a:solidFill>
                  <a:srgbClr val="0D0D0D"/>
                </a:solidFill>
                <a:latin typeface="Arial" panose="020B0604020202020204" pitchFamily="34" charset="0"/>
                <a:cs typeface="Arial" panose="020B0604020202020204" pitchFamily="34" charset="0"/>
              </a:rPr>
              <a:t>аймақтық қақтығыстардың көбеюі;</a:t>
            </a:r>
          </a:p>
          <a:p>
            <a:pPr marL="504000" lvl="1" indent="-252000">
              <a:lnSpc>
                <a:spcPct val="100000"/>
              </a:lnSpc>
              <a:buFont typeface="+mj-lt"/>
              <a:buAutoNum type="arabicPeriod"/>
            </a:pPr>
            <a:r>
              <a:rPr lang="kk-KZ" sz="1800" noProof="0" dirty="0">
                <a:solidFill>
                  <a:srgbClr val="0D0D0D"/>
                </a:solidFill>
                <a:latin typeface="Arial" panose="020B0604020202020204" pitchFamily="34" charset="0"/>
                <a:cs typeface="Arial" panose="020B0604020202020204" pitchFamily="34" charset="0"/>
              </a:rPr>
              <a:t>олардың саудаға, энергетикаға және инвестицияларға әсері;</a:t>
            </a:r>
          </a:p>
          <a:p>
            <a:pPr marL="504000" lvl="1" indent="-252000">
              <a:lnSpc>
                <a:spcPct val="100000"/>
              </a:lnSpc>
              <a:buFont typeface="+mj-lt"/>
              <a:buAutoNum type="arabicPeriod"/>
            </a:pPr>
            <a:r>
              <a:rPr lang="kk-KZ" sz="1800" noProof="0" dirty="0">
                <a:solidFill>
                  <a:srgbClr val="0D0D0D"/>
                </a:solidFill>
                <a:latin typeface="Arial" panose="020B0604020202020204" pitchFamily="34" charset="0"/>
                <a:cs typeface="Arial" panose="020B0604020202020204" pitchFamily="34" charset="0"/>
              </a:rPr>
              <a:t>санкциялар саясатының күшеюі;</a:t>
            </a:r>
          </a:p>
          <a:p>
            <a:pPr marL="504000" lvl="1" indent="-252000">
              <a:lnSpc>
                <a:spcPct val="100000"/>
              </a:lnSpc>
              <a:buFont typeface="+mj-lt"/>
              <a:buAutoNum type="arabicPeriod"/>
            </a:pPr>
            <a:r>
              <a:rPr lang="kk-KZ" sz="1800" noProof="0" dirty="0">
                <a:solidFill>
                  <a:srgbClr val="0D0D0D"/>
                </a:solidFill>
                <a:latin typeface="Arial" panose="020B0604020202020204" pitchFamily="34" charset="0"/>
                <a:cs typeface="Arial" panose="020B0604020202020204" pitchFamily="34" charset="0"/>
              </a:rPr>
              <a:t>протекционизм мен оқшауланушылық үрдістердің артуы</a:t>
            </a:r>
          </a:p>
        </p:txBody>
      </p:sp>
      <p:sp>
        <p:nvSpPr>
          <p:cNvPr id="5" name="TextBox 4">
            <a:extLst>
              <a:ext uri="{FF2B5EF4-FFF2-40B4-BE49-F238E27FC236}">
                <a16:creationId xmlns:a16="http://schemas.microsoft.com/office/drawing/2014/main" id="{AC88AF1A-DB45-08A9-5FA2-1D1CC691EB78}"/>
              </a:ext>
            </a:extLst>
          </p:cNvPr>
          <p:cNvSpPr txBox="1"/>
          <p:nvPr/>
        </p:nvSpPr>
        <p:spPr>
          <a:xfrm>
            <a:off x="458279" y="4923882"/>
            <a:ext cx="11476545" cy="1661993"/>
          </a:xfrm>
          <a:prstGeom prst="rect">
            <a:avLst/>
          </a:prstGeom>
          <a:noFill/>
        </p:spPr>
        <p:txBody>
          <a:bodyPr wrap="square" lIns="0" tIns="0" rIns="0" bIns="0">
            <a:spAutoFit/>
          </a:bodyPr>
          <a:lstStyle/>
          <a:p>
            <a:pPr marL="645750" indent="-285750" algn="l">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Қазақстан үшін бұл – </a:t>
            </a:r>
            <a:r>
              <a:rPr lang="kk-KZ" b="1" i="0" noProof="0" dirty="0">
                <a:solidFill>
                  <a:srgbClr val="002060"/>
                </a:solidFill>
                <a:effectLst/>
                <a:latin typeface="Arial" panose="020B0604020202020204" pitchFamily="34" charset="0"/>
                <a:cs typeface="Arial" panose="020B0604020202020204" pitchFamily="34" charset="0"/>
              </a:rPr>
              <a:t>әрі тәуекел, әрі мүмкіндік</a:t>
            </a:r>
            <a:r>
              <a:rPr lang="kk-KZ" b="0" i="0" noProof="0" dirty="0">
                <a:solidFill>
                  <a:srgbClr val="0D0D0D"/>
                </a:solidFill>
                <a:effectLst/>
                <a:latin typeface="Arial" panose="020B0604020202020204" pitchFamily="34" charset="0"/>
                <a:cs typeface="Arial" panose="020B0604020202020204" pitchFamily="34" charset="0"/>
              </a:rPr>
              <a:t>.</a:t>
            </a:r>
          </a:p>
          <a:p>
            <a:pPr marL="645750" indent="-285750" algn="l">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Көпвекторлы дипломатия әртүрлі күш орталықтарымен қарым-қатынасты сақтауға мүмкіндік береді.</a:t>
            </a:r>
          </a:p>
          <a:p>
            <a:pPr marL="645750" indent="-285750" algn="l">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Қазақстанның </a:t>
            </a:r>
            <a:r>
              <a:rPr lang="kk-KZ" b="1" i="0" noProof="0" dirty="0">
                <a:solidFill>
                  <a:srgbClr val="002060"/>
                </a:solidFill>
                <a:effectLst/>
                <a:latin typeface="Arial" panose="020B0604020202020204" pitchFamily="34" charset="0"/>
                <a:cs typeface="Arial" panose="020B0604020202020204" pitchFamily="34" charset="0"/>
              </a:rPr>
              <a:t>"орта держава"</a:t>
            </a:r>
            <a:r>
              <a:rPr lang="kk-KZ" b="0" i="0" noProof="0" dirty="0">
                <a:solidFill>
                  <a:srgbClr val="0D0D0D"/>
                </a:solidFill>
                <a:effectLst/>
                <a:latin typeface="Arial" panose="020B0604020202020204" pitchFamily="34" charset="0"/>
                <a:cs typeface="Arial" panose="020B0604020202020204" pitchFamily="34" charset="0"/>
              </a:rPr>
              <a:t> ретіндегі тұжырымдамасы елдің диалог пен ынтымақтастық алаңы ретіндегі маңызын арттырады.</a:t>
            </a:r>
          </a:p>
          <a:p>
            <a:pPr marL="645750" indent="-285750" algn="l">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Конституциялық және саяси жаңғырту елдің жаңа әлемдік шындыққа бейімделуінің бір бөлігі ретінде қарастырылады</a:t>
            </a:r>
          </a:p>
        </p:txBody>
      </p:sp>
      <p:sp>
        <p:nvSpPr>
          <p:cNvPr id="7" name="TextBox 6">
            <a:extLst>
              <a:ext uri="{FF2B5EF4-FFF2-40B4-BE49-F238E27FC236}">
                <a16:creationId xmlns:a16="http://schemas.microsoft.com/office/drawing/2014/main" id="{7BFFEA3A-5CE2-5902-C6C1-7E55CD6A54EC}"/>
              </a:ext>
            </a:extLst>
          </p:cNvPr>
          <p:cNvSpPr txBox="1"/>
          <p:nvPr/>
        </p:nvSpPr>
        <p:spPr>
          <a:xfrm>
            <a:off x="6527802" y="1728716"/>
            <a:ext cx="4864100" cy="3247043"/>
          </a:xfrm>
          <a:prstGeom prst="rect">
            <a:avLst/>
          </a:prstGeom>
          <a:noFill/>
        </p:spPr>
        <p:txBody>
          <a:bodyPr wrap="square">
            <a:spAutoFit/>
          </a:bodyPr>
          <a:lstStyle/>
          <a:p>
            <a:pPr>
              <a:spcAft>
                <a:spcPts val="1000"/>
              </a:spcAft>
            </a:pPr>
            <a:r>
              <a:rPr lang="kk-KZ" b="1" noProof="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Тұрақсыздық мемлекеттер арасында ғана емес, олардың ішінде де көрінеді:</a:t>
            </a:r>
          </a:p>
          <a:p>
            <a:pPr marL="504000" marR="0" lvl="1" indent="-252000" algn="l" defTabSz="914400" rtl="0" eaLnBrk="1" fontAlgn="auto" latinLnBrk="0" hangingPunct="1">
              <a:lnSpc>
                <a:spcPct val="100000"/>
              </a:lnSpc>
              <a:spcBef>
                <a:spcPts val="500"/>
              </a:spcBef>
              <a:spcAft>
                <a:spcPts val="0"/>
              </a:spcAft>
              <a:buClrTx/>
              <a:buSzTx/>
              <a:buFont typeface="+mj-lt"/>
              <a:buAutoNum type="arabicPeriod"/>
              <a:tabLst/>
              <a:defRPr/>
            </a:pPr>
            <a:r>
              <a:rPr kumimoji="0" lang="kk-KZ" b="0" i="0" u="none" strike="noStrike" kern="1200" cap="none" spc="0" normalizeH="0" baseline="0" noProof="0" dirty="0">
                <a:ln>
                  <a:noFill/>
                </a:ln>
                <a:solidFill>
                  <a:srgbClr val="0D0D0D"/>
                </a:solidFill>
                <a:effectLst/>
                <a:uLnTx/>
                <a:uFillTx/>
                <a:latin typeface="Arial" panose="020B0604020202020204" pitchFamily="34" charset="0"/>
                <a:ea typeface="+mn-ea"/>
                <a:cs typeface="Arial" panose="020B0604020202020204" pitchFamily="34" charset="0"/>
              </a:rPr>
              <a:t>қоғамдық және саяси поляризация күшейе түсуде; </a:t>
            </a:r>
          </a:p>
          <a:p>
            <a:pPr marL="504000" marR="0" lvl="1" indent="-252000" algn="l" defTabSz="914400" rtl="0" eaLnBrk="1" fontAlgn="auto" latinLnBrk="0" hangingPunct="1">
              <a:lnSpc>
                <a:spcPct val="100000"/>
              </a:lnSpc>
              <a:spcBef>
                <a:spcPts val="500"/>
              </a:spcBef>
              <a:spcAft>
                <a:spcPts val="0"/>
              </a:spcAft>
              <a:buClrTx/>
              <a:buSzTx/>
              <a:buFont typeface="+mj-lt"/>
              <a:buAutoNum type="arabicPeriod"/>
              <a:tabLst/>
              <a:defRPr/>
            </a:pPr>
            <a:r>
              <a:rPr kumimoji="0" lang="kk-KZ" b="0" i="0" u="none" strike="noStrike" kern="1200" cap="none" spc="0" normalizeH="0" baseline="0" noProof="0" dirty="0">
                <a:ln>
                  <a:noFill/>
                </a:ln>
                <a:solidFill>
                  <a:srgbClr val="0D0D0D"/>
                </a:solidFill>
                <a:effectLst/>
                <a:uLnTx/>
                <a:uFillTx/>
                <a:latin typeface="Arial" panose="020B0604020202020204" pitchFamily="34" charset="0"/>
                <a:ea typeface="+mn-ea"/>
                <a:cs typeface="Arial" panose="020B0604020202020204" pitchFamily="34" charset="0"/>
              </a:rPr>
              <a:t>мемлекеттік институттарға деген сенім төмендеуде; </a:t>
            </a:r>
          </a:p>
          <a:p>
            <a:pPr marL="504000" marR="0" lvl="1" indent="-252000" algn="l" defTabSz="914400" rtl="0" eaLnBrk="1" fontAlgn="auto" latinLnBrk="0" hangingPunct="1">
              <a:lnSpc>
                <a:spcPct val="100000"/>
              </a:lnSpc>
              <a:spcBef>
                <a:spcPts val="500"/>
              </a:spcBef>
              <a:spcAft>
                <a:spcPts val="0"/>
              </a:spcAft>
              <a:buClrTx/>
              <a:buSzTx/>
              <a:buFont typeface="+mj-lt"/>
              <a:buAutoNum type="arabicPeriod"/>
              <a:tabLst/>
              <a:defRPr/>
            </a:pPr>
            <a:r>
              <a:rPr kumimoji="0" lang="kk-KZ" b="0" i="0" u="none" strike="noStrike" kern="1200" cap="none" spc="0" normalizeH="0" baseline="0" noProof="0" dirty="0">
                <a:ln>
                  <a:noFill/>
                </a:ln>
                <a:solidFill>
                  <a:srgbClr val="0D0D0D"/>
                </a:solidFill>
                <a:effectLst/>
                <a:uLnTx/>
                <a:uFillTx/>
                <a:latin typeface="Arial" panose="020B0604020202020204" pitchFamily="34" charset="0"/>
                <a:ea typeface="+mn-ea"/>
                <a:cs typeface="Arial" panose="020B0604020202020204" pitchFamily="34" charset="0"/>
              </a:rPr>
              <a:t>қоғамдық келісімге қол жеткізу қиындай түсуде; </a:t>
            </a:r>
          </a:p>
          <a:p>
            <a:pPr marL="504000" marR="0" lvl="1" indent="-252000" algn="l" defTabSz="914400" rtl="0" eaLnBrk="1" fontAlgn="auto" latinLnBrk="0" hangingPunct="1">
              <a:lnSpc>
                <a:spcPct val="100000"/>
              </a:lnSpc>
              <a:spcBef>
                <a:spcPts val="500"/>
              </a:spcBef>
              <a:spcAft>
                <a:spcPts val="0"/>
              </a:spcAft>
              <a:buClrTx/>
              <a:buSzTx/>
              <a:buFont typeface="+mj-lt"/>
              <a:buAutoNum type="arabicPeriod"/>
              <a:tabLst/>
              <a:defRPr/>
            </a:pPr>
            <a:r>
              <a:rPr kumimoji="0" lang="kk-KZ" b="0" i="0" u="none" strike="noStrike" kern="1200" cap="none" spc="0" normalizeH="0" baseline="0" noProof="0" dirty="0">
                <a:ln>
                  <a:noFill/>
                </a:ln>
                <a:solidFill>
                  <a:srgbClr val="0D0D0D"/>
                </a:solidFill>
                <a:effectLst/>
                <a:uLnTx/>
                <a:uFillTx/>
                <a:latin typeface="Arial" panose="020B0604020202020204" pitchFamily="34" charset="0"/>
                <a:ea typeface="+mn-ea"/>
                <a:cs typeface="Arial" panose="020B0604020202020204" pitchFamily="34" charset="0"/>
              </a:rPr>
              <a:t>ұзақ мерзімді саясатты жүргізудегі қиындықтар артып келеді..</a:t>
            </a:r>
            <a:endParaRPr lang="kk-KZ" noProof="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1885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скругленные углы 23">
            <a:extLst>
              <a:ext uri="{FF2B5EF4-FFF2-40B4-BE49-F238E27FC236}">
                <a16:creationId xmlns:a16="http://schemas.microsoft.com/office/drawing/2014/main" id="{7C824B87-9ECB-22FF-9C7B-EBCB98F89ED9}"/>
              </a:ext>
            </a:extLst>
          </p:cNvPr>
          <p:cNvSpPr/>
          <p:nvPr/>
        </p:nvSpPr>
        <p:spPr>
          <a:xfrm>
            <a:off x="458280" y="3309593"/>
            <a:ext cx="4288518" cy="455957"/>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9" name="TextBox 8">
            <a:extLst>
              <a:ext uri="{FF2B5EF4-FFF2-40B4-BE49-F238E27FC236}">
                <a16:creationId xmlns:a16="http://schemas.microsoft.com/office/drawing/2014/main" id="{F15AB519-7BF8-068F-356C-19B318BE9A3C}"/>
              </a:ext>
            </a:extLst>
          </p:cNvPr>
          <p:cNvSpPr txBox="1"/>
          <p:nvPr/>
        </p:nvSpPr>
        <p:spPr>
          <a:xfrm>
            <a:off x="458280" y="1803475"/>
            <a:ext cx="11089339" cy="553998"/>
          </a:xfrm>
          <a:prstGeom prst="rect">
            <a:avLst/>
          </a:prstGeom>
          <a:noFill/>
        </p:spPr>
        <p:txBody>
          <a:bodyPr wrap="square" lIns="0" tIns="0" rIns="0" bIns="0">
            <a:spAutoFit/>
          </a:bodyPr>
          <a:lstStyle/>
          <a:p>
            <a:pPr algn="just"/>
            <a:r>
              <a:rPr lang="kk-KZ" noProof="0" dirty="0">
                <a:effectLst/>
                <a:latin typeface="Arial" panose="020B0604020202020204" pitchFamily="34" charset="0"/>
                <a:ea typeface="Times New Roman" panose="02020603050405020304" pitchFamily="18" charset="0"/>
                <a:cs typeface="Arial" panose="020B0604020202020204" pitchFamily="34" charset="0"/>
              </a:rPr>
              <a:t>1991 жылдан бастап </a:t>
            </a:r>
            <a:r>
              <a:rPr lang="kk-KZ" b="1" noProof="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Қазақстан әртүрлі әлемдік және аймақтық орталықтармен тұрақты қарым-қатынастардың күрделі желісін құрды</a:t>
            </a:r>
            <a:r>
              <a:rPr lang="kk-KZ" noProof="0" dirty="0">
                <a:effectLst/>
                <a:latin typeface="Arial" panose="020B0604020202020204" pitchFamily="34" charset="0"/>
                <a:ea typeface="Times New Roman" panose="02020603050405020304" pitchFamily="18" charset="0"/>
                <a:cs typeface="Arial" panose="020B0604020202020204" pitchFamily="34" charset="0"/>
              </a:rPr>
              <a:t>:</a:t>
            </a:r>
            <a:endParaRPr lang="kk-KZ"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1662A901-0013-F798-68D4-4337173B2D6C}"/>
              </a:ext>
            </a:extLst>
          </p:cNvPr>
          <p:cNvSpPr txBox="1">
            <a:spLocks/>
          </p:cNvSpPr>
          <p:nvPr/>
        </p:nvSpPr>
        <p:spPr>
          <a:xfrm>
            <a:off x="356680" y="393948"/>
            <a:ext cx="11089340" cy="12444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k-KZ" sz="3200" b="1" noProof="0" dirty="0">
                <a:solidFill>
                  <a:srgbClr val="002060"/>
                </a:solidFill>
                <a:latin typeface="Arial" panose="020B0604020202020204" pitchFamily="34" charset="0"/>
                <a:cs typeface="Arial" panose="020B0604020202020204" pitchFamily="34" charset="0"/>
              </a:rPr>
              <a:t> КӨПВЕКТОРЛЫ СЫРТҚЫ САЯСАТ </a:t>
            </a:r>
          </a:p>
          <a:p>
            <a:pPr algn="ctr"/>
            <a:r>
              <a:rPr lang="kk-KZ" sz="3200" b="1" noProof="0" dirty="0">
                <a:solidFill>
                  <a:srgbClr val="002060"/>
                </a:solidFill>
                <a:latin typeface="Arial" panose="020B0604020202020204" pitchFamily="34" charset="0"/>
                <a:cs typeface="Arial" panose="020B0604020202020204" pitchFamily="34" charset="0"/>
              </a:rPr>
              <a:t>жаһандық дағдарыс жағдайындағы стратегиялық ресурс ретінде</a:t>
            </a:r>
            <a:endParaRPr lang="kk-KZ" sz="3200" noProof="0" dirty="0">
              <a:solidFill>
                <a:srgbClr val="002060"/>
              </a:solidFill>
            </a:endParaRPr>
          </a:p>
        </p:txBody>
      </p:sp>
      <p:sp>
        <p:nvSpPr>
          <p:cNvPr id="6" name="TextBox 5">
            <a:extLst>
              <a:ext uri="{FF2B5EF4-FFF2-40B4-BE49-F238E27FC236}">
                <a16:creationId xmlns:a16="http://schemas.microsoft.com/office/drawing/2014/main" id="{EBA46842-73F9-24C3-B968-CFBCA41D944D}"/>
              </a:ext>
            </a:extLst>
          </p:cNvPr>
          <p:cNvSpPr txBox="1"/>
          <p:nvPr/>
        </p:nvSpPr>
        <p:spPr>
          <a:xfrm>
            <a:off x="458281" y="4002599"/>
            <a:ext cx="11089338" cy="2472472"/>
          </a:xfrm>
          <a:prstGeom prst="rect">
            <a:avLst/>
          </a:prstGeom>
          <a:noFill/>
        </p:spPr>
        <p:txBody>
          <a:bodyPr wrap="square" lIns="0" tIns="0" rIns="0" bIns="0">
            <a:spAutoFit/>
          </a:bodyPr>
          <a:lstStyle/>
          <a:p>
            <a:pPr algn="just">
              <a:spcBef>
                <a:spcPts val="500"/>
              </a:spcBef>
            </a:pPr>
            <a:r>
              <a:rPr lang="kk-KZ" noProof="0" dirty="0">
                <a:effectLst/>
                <a:latin typeface="Arial" panose="020B0604020202020204" pitchFamily="34" charset="0"/>
                <a:ea typeface="Times New Roman" panose="02020603050405020304" pitchFamily="18" charset="0"/>
                <a:cs typeface="Arial" panose="020B0604020202020204" pitchFamily="34" charset="0"/>
              </a:rPr>
              <a:t>Бұл желінің ерекшелігі - Қазақстанның көптеген серіктестері бір-бірімен бәсекелеседі немесе бір-бірімен күрделі қақтығыста.</a:t>
            </a:r>
          </a:p>
          <a:p>
            <a:pPr algn="just">
              <a:spcBef>
                <a:spcPts val="500"/>
              </a:spcBef>
            </a:pPr>
            <a:r>
              <a:rPr lang="kk-KZ" b="1" dirty="0">
                <a:solidFill>
                  <a:srgbClr val="002060"/>
                </a:solidFill>
                <a:latin typeface="Arial" panose="020B0604020202020204" pitchFamily="34" charset="0"/>
                <a:cs typeface="Arial" panose="020B0604020202020204" pitchFamily="34" charset="0"/>
              </a:rPr>
              <a:t>Демек қосарланған қорытынды:</a:t>
            </a:r>
            <a:endParaRPr lang="kk-KZ" noProof="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Bef>
                <a:spcPts val="500"/>
              </a:spcBef>
              <a:buSzPts val="1000"/>
              <a:buFont typeface="Symbol" panose="05050102010706020507" pitchFamily="18" charset="2"/>
              <a:buChar char=""/>
              <a:tabLst>
                <a:tab pos="457200" algn="l"/>
              </a:tabLst>
            </a:pPr>
            <a:r>
              <a:rPr lang="kk-KZ" noProof="0" dirty="0">
                <a:effectLst/>
                <a:latin typeface="Arial" panose="020B0604020202020204" pitchFamily="34" charset="0"/>
                <a:ea typeface="Times New Roman" panose="02020603050405020304" pitchFamily="18" charset="0"/>
                <a:cs typeface="Arial" panose="020B0604020202020204" pitchFamily="34" charset="0"/>
              </a:rPr>
              <a:t>бұл үлкен дипломатиялық жетістік және экономикалық мүмкіндіктердің қайнар көзі; </a:t>
            </a:r>
          </a:p>
          <a:p>
            <a:pPr marL="342900" lvl="0" indent="-342900" algn="just">
              <a:spcBef>
                <a:spcPts val="500"/>
              </a:spcBef>
              <a:buSzPts val="1000"/>
              <a:buFont typeface="Symbol" panose="05050102010706020507" pitchFamily="18" charset="2"/>
              <a:buChar char=""/>
              <a:tabLst>
                <a:tab pos="457200" algn="l"/>
              </a:tabLst>
            </a:pPr>
            <a:r>
              <a:rPr lang="kk-KZ" noProof="0" dirty="0">
                <a:effectLst/>
                <a:latin typeface="Arial" panose="020B0604020202020204" pitchFamily="34" charset="0"/>
                <a:ea typeface="Times New Roman" panose="02020603050405020304" pitchFamily="18" charset="0"/>
                <a:cs typeface="Arial" panose="020B0604020202020204" pitchFamily="34" charset="0"/>
              </a:rPr>
              <a:t>сонымен қатар, бұл белгілі бір тәуекелдерді тудырады, өйткені тепе-теңдікті сақтау өте жоғары деңгейдегі кәсіби дипломатияны қажет етеді.</a:t>
            </a:r>
            <a:endParaRPr lang="kk-KZ" noProof="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500"/>
              </a:spcBef>
            </a:pPr>
            <a:r>
              <a:rPr lang="kk-KZ" noProof="0" dirty="0">
                <a:latin typeface="Arial" panose="020B0604020202020204" pitchFamily="34" charset="0"/>
                <a:ea typeface="Times New Roman" panose="02020603050405020304" pitchFamily="18" charset="0"/>
                <a:cs typeface="Arial" panose="020B0604020202020204" pitchFamily="34" charset="0"/>
              </a:rPr>
              <a:t>Заңнамалық процестердің тиімділігі мен жылдамдығын арттыруға бағытталған парламенттік реформа елдің сыртқы саясатын нығайтуға өз үлесін қоса алады</a:t>
            </a:r>
            <a:r>
              <a:rPr lang="kk-KZ" noProof="0" dirty="0">
                <a:effectLst/>
                <a:latin typeface="Arial" panose="020B0604020202020204" pitchFamily="34" charset="0"/>
                <a:ea typeface="Times New Roman" panose="02020603050405020304" pitchFamily="18" charset="0"/>
                <a:cs typeface="Arial" panose="020B0604020202020204" pitchFamily="34" charset="0"/>
              </a:rPr>
              <a:t>. </a:t>
            </a:r>
            <a:endParaRPr lang="kk-KZ"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746C6159-CE97-BB71-BB7E-900DD32D2C9C}"/>
              </a:ext>
            </a:extLst>
          </p:cNvPr>
          <p:cNvSpPr txBox="1"/>
          <p:nvPr/>
        </p:nvSpPr>
        <p:spPr>
          <a:xfrm>
            <a:off x="1098279" y="2590596"/>
            <a:ext cx="10449340" cy="364202"/>
          </a:xfrm>
          <a:prstGeom prst="rect">
            <a:avLst/>
          </a:prstGeom>
          <a:noFill/>
        </p:spPr>
        <p:txBody>
          <a:bodyPr wrap="square" lIns="0" tIns="0" rIns="0" bIns="0">
            <a:spAutoFit/>
          </a:bodyPr>
          <a:lstStyle/>
          <a:p>
            <a:pPr lvl="0">
              <a:lnSpc>
                <a:spcPct val="150000"/>
              </a:lnSpc>
              <a:buSzPts val="1000"/>
              <a:tabLst>
                <a:tab pos="457200" algn="l"/>
              </a:tabLst>
            </a:pPr>
            <a:r>
              <a:rPr lang="kk-KZ" sz="1800" noProof="0" dirty="0">
                <a:effectLst/>
                <a:latin typeface="Arial" panose="020B0604020202020204" pitchFamily="34" charset="0"/>
                <a:ea typeface="Times New Roman" panose="02020603050405020304" pitchFamily="18" charset="0"/>
                <a:cs typeface="Arial" panose="020B0604020202020204" pitchFamily="34" charset="0"/>
              </a:rPr>
              <a:t>Қытай; </a:t>
            </a:r>
            <a:r>
              <a:rPr lang="en-US" sz="1800" noProof="0" dirty="0">
                <a:effectLst/>
                <a:latin typeface="Arial" panose="020B0604020202020204" pitchFamily="34" charset="0"/>
                <a:ea typeface="Times New Roman" panose="02020603050405020304" pitchFamily="18" charset="0"/>
                <a:cs typeface="Arial" panose="020B0604020202020204" pitchFamily="34" charset="0"/>
              </a:rPr>
              <a:t>              </a:t>
            </a:r>
            <a:r>
              <a:rPr lang="kk-KZ" sz="1800" noProof="0" dirty="0">
                <a:effectLst/>
                <a:latin typeface="Arial" panose="020B0604020202020204" pitchFamily="34" charset="0"/>
                <a:ea typeface="Times New Roman" panose="02020603050405020304" pitchFamily="18" charset="0"/>
                <a:cs typeface="Arial" panose="020B0604020202020204" pitchFamily="34" charset="0"/>
              </a:rPr>
              <a:t>Ресей; </a:t>
            </a:r>
            <a:r>
              <a:rPr lang="en-US" sz="1800" noProof="0" dirty="0">
                <a:effectLst/>
                <a:latin typeface="Arial" panose="020B0604020202020204" pitchFamily="34" charset="0"/>
                <a:ea typeface="Times New Roman" panose="02020603050405020304" pitchFamily="18" charset="0"/>
                <a:cs typeface="Arial" panose="020B0604020202020204" pitchFamily="34" charset="0"/>
              </a:rPr>
              <a:t>               </a:t>
            </a:r>
            <a:r>
              <a:rPr lang="ru-RU" sz="1800" noProof="0" dirty="0">
                <a:effectLst/>
                <a:latin typeface="Arial" panose="020B0604020202020204" pitchFamily="34" charset="0"/>
                <a:ea typeface="Times New Roman" panose="02020603050405020304" pitchFamily="18" charset="0"/>
                <a:cs typeface="Arial" panose="020B0604020202020204" pitchFamily="34" charset="0"/>
              </a:rPr>
              <a:t> </a:t>
            </a:r>
            <a:r>
              <a:rPr lang="kk-KZ" sz="1800" noProof="0" dirty="0">
                <a:effectLst/>
                <a:latin typeface="Arial" panose="020B0604020202020204" pitchFamily="34" charset="0"/>
                <a:ea typeface="Times New Roman" panose="02020603050405020304" pitchFamily="18" charset="0"/>
                <a:cs typeface="Arial" panose="020B0604020202020204" pitchFamily="34" charset="0"/>
              </a:rPr>
              <a:t>Америка Құрама Штаттары; </a:t>
            </a:r>
            <a:r>
              <a:rPr lang="en-US" sz="1800" noProof="0" dirty="0">
                <a:effectLst/>
                <a:latin typeface="Arial" panose="020B0604020202020204" pitchFamily="34" charset="0"/>
                <a:ea typeface="Times New Roman" panose="02020603050405020304" pitchFamily="18" charset="0"/>
                <a:cs typeface="Arial" panose="020B0604020202020204" pitchFamily="34" charset="0"/>
              </a:rPr>
              <a:t>         </a:t>
            </a:r>
            <a:r>
              <a:rPr lang="ru-RU" sz="1800" noProof="0" dirty="0">
                <a:effectLst/>
                <a:latin typeface="Arial" panose="020B0604020202020204" pitchFamily="34" charset="0"/>
                <a:ea typeface="Times New Roman" panose="02020603050405020304" pitchFamily="18" charset="0"/>
                <a:cs typeface="Arial" panose="020B0604020202020204" pitchFamily="34" charset="0"/>
              </a:rPr>
              <a:t>   </a:t>
            </a:r>
            <a:r>
              <a:rPr lang="kk-KZ" sz="1800" noProof="0" dirty="0">
                <a:effectLst/>
                <a:latin typeface="Arial" panose="020B0604020202020204" pitchFamily="34" charset="0"/>
                <a:ea typeface="Times New Roman" panose="02020603050405020304" pitchFamily="18" charset="0"/>
                <a:cs typeface="Arial" panose="020B0604020202020204" pitchFamily="34" charset="0"/>
              </a:rPr>
              <a:t>Еуропалық одақ; </a:t>
            </a:r>
            <a:endParaRPr lang="kk-KZ" sz="1800"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8CC18BF-FE8E-C616-7F14-28BADF497358}"/>
              </a:ext>
            </a:extLst>
          </p:cNvPr>
          <p:cNvSpPr txBox="1"/>
          <p:nvPr/>
        </p:nvSpPr>
        <p:spPr>
          <a:xfrm>
            <a:off x="356680" y="3395516"/>
            <a:ext cx="4390118" cy="276999"/>
          </a:xfrm>
          <a:prstGeom prst="rect">
            <a:avLst/>
          </a:prstGeom>
          <a:noFill/>
        </p:spPr>
        <p:txBody>
          <a:bodyPr wrap="square" lIns="0" tIns="0" rIns="0" bIns="0">
            <a:spAutoFit/>
          </a:bodyPr>
          <a:lstStyle/>
          <a:p>
            <a:pPr marL="537750" lvl="0" indent="-285750" algn="just">
              <a:buClr>
                <a:srgbClr val="002060"/>
              </a:buClr>
              <a:buSzPct val="110000"/>
              <a:buFont typeface="Arial" panose="020B0604020202020204" pitchFamily="34" charset="0"/>
              <a:buChar char="•"/>
              <a:tabLst>
                <a:tab pos="457200" algn="l"/>
              </a:tabLst>
            </a:pPr>
            <a:r>
              <a:rPr lang="kk-KZ" sz="1800" noProof="0" dirty="0">
                <a:effectLst/>
                <a:latin typeface="Arial" panose="020B0604020202020204" pitchFamily="34" charset="0"/>
                <a:ea typeface="Times New Roman" panose="02020603050405020304" pitchFamily="18" charset="0"/>
                <a:cs typeface="Arial" panose="020B0604020202020204" pitchFamily="34" charset="0"/>
              </a:rPr>
              <a:t>Орталық Азия мемлекеттері;</a:t>
            </a:r>
            <a:endParaRPr lang="kk-KZ" sz="1800" noProof="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Рисунок 15">
            <a:extLst>
              <a:ext uri="{FF2B5EF4-FFF2-40B4-BE49-F238E27FC236}">
                <a16:creationId xmlns:a16="http://schemas.microsoft.com/office/drawing/2014/main" id="{427E451D-38F6-991F-9F52-5506810A98F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0285" t="8201" r="54150" b="69383"/>
          <a:stretch>
            <a:fillRect/>
          </a:stretch>
        </p:blipFill>
        <p:spPr>
          <a:xfrm>
            <a:off x="556705" y="2582528"/>
            <a:ext cx="474946" cy="455957"/>
          </a:xfrm>
          <a:prstGeom prst="rect">
            <a:avLst/>
          </a:prstGeom>
        </p:spPr>
      </p:pic>
      <p:pic>
        <p:nvPicPr>
          <p:cNvPr id="17" name="Рисунок 16">
            <a:extLst>
              <a:ext uri="{FF2B5EF4-FFF2-40B4-BE49-F238E27FC236}">
                <a16:creationId xmlns:a16="http://schemas.microsoft.com/office/drawing/2014/main" id="{A79E511C-2AA5-546E-1424-F0A8D107CB0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121" t="8201" r="78314" b="69383"/>
          <a:stretch>
            <a:fillRect/>
          </a:stretch>
        </p:blipFill>
        <p:spPr>
          <a:xfrm>
            <a:off x="4056112" y="2582528"/>
            <a:ext cx="474946" cy="455957"/>
          </a:xfrm>
          <a:prstGeom prst="rect">
            <a:avLst/>
          </a:prstGeom>
        </p:spPr>
      </p:pic>
      <p:pic>
        <p:nvPicPr>
          <p:cNvPr id="18" name="Рисунок 17" descr="Россия – Бесплатные иконки: флаги">
            <a:extLst>
              <a:ext uri="{FF2B5EF4-FFF2-40B4-BE49-F238E27FC236}">
                <a16:creationId xmlns:a16="http://schemas.microsoft.com/office/drawing/2014/main" id="{D4330362-0E06-B8D7-3C8B-83FEC5C898B4}"/>
              </a:ext>
            </a:extLst>
          </p:cNvPr>
          <p:cNvPicPr>
            <a:picLocks noChangeAspect="1"/>
          </p:cNvPicPr>
          <p:nvPr/>
        </p:nvPicPr>
        <p:blipFill>
          <a:blip r:embed="rId4"/>
          <a:stretch>
            <a:fillRect/>
          </a:stretch>
        </p:blipFill>
        <p:spPr>
          <a:xfrm>
            <a:off x="2300861" y="2612888"/>
            <a:ext cx="408706" cy="408706"/>
          </a:xfrm>
          <a:prstGeom prst="rect">
            <a:avLst/>
          </a:prstGeom>
          <a:effectLst>
            <a:outerShdw blurRad="50800" dist="38100" dir="18900000" algn="bl" rotWithShape="0">
              <a:srgbClr val="002060">
                <a:alpha val="40000"/>
              </a:srgbClr>
            </a:outerShdw>
          </a:effectLst>
        </p:spPr>
      </p:pic>
      <p:pic>
        <p:nvPicPr>
          <p:cNvPr id="19" name="Рисунок 18">
            <a:extLst>
              <a:ext uri="{FF2B5EF4-FFF2-40B4-BE49-F238E27FC236}">
                <a16:creationId xmlns:a16="http://schemas.microsoft.com/office/drawing/2014/main" id="{73D0F764-3B20-EEFB-AAF8-3E786AC1DA8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7875" t="8201" r="6385" b="69383"/>
          <a:stretch>
            <a:fillRect/>
          </a:stretch>
        </p:blipFill>
        <p:spPr>
          <a:xfrm>
            <a:off x="7844577" y="2565637"/>
            <a:ext cx="480276" cy="455957"/>
          </a:xfrm>
          <a:prstGeom prst="rect">
            <a:avLst/>
          </a:prstGeom>
        </p:spPr>
      </p:pic>
      <p:sp>
        <p:nvSpPr>
          <p:cNvPr id="20" name="TextBox 19">
            <a:extLst>
              <a:ext uri="{FF2B5EF4-FFF2-40B4-BE49-F238E27FC236}">
                <a16:creationId xmlns:a16="http://schemas.microsoft.com/office/drawing/2014/main" id="{6B3436EF-82B6-63CC-5BFD-00EA4169385E}"/>
              </a:ext>
            </a:extLst>
          </p:cNvPr>
          <p:cNvSpPr txBox="1"/>
          <p:nvPr/>
        </p:nvSpPr>
        <p:spPr>
          <a:xfrm>
            <a:off x="4746798" y="3395516"/>
            <a:ext cx="2888980" cy="276999"/>
          </a:xfrm>
          <a:prstGeom prst="rect">
            <a:avLst/>
          </a:prstGeom>
          <a:noFill/>
        </p:spPr>
        <p:txBody>
          <a:bodyPr wrap="square" lIns="0" tIns="0" rIns="0" bIns="0">
            <a:spAutoFit/>
          </a:bodyPr>
          <a:lstStyle/>
          <a:p>
            <a:pPr marL="537750" lvl="0" indent="-285750" algn="just">
              <a:buClr>
                <a:srgbClr val="002060"/>
              </a:buClr>
              <a:buSzPct val="110000"/>
              <a:buFont typeface="Arial" panose="020B0604020202020204" pitchFamily="34" charset="0"/>
              <a:buChar char="•"/>
              <a:tabLst>
                <a:tab pos="457200" algn="l"/>
              </a:tabLst>
            </a:pPr>
            <a:r>
              <a:rPr lang="kk-KZ" sz="1800" noProof="0" dirty="0">
                <a:effectLst/>
                <a:latin typeface="Arial" panose="020B0604020202020204" pitchFamily="34" charset="0"/>
                <a:ea typeface="Times New Roman" panose="02020603050405020304" pitchFamily="18" charset="0"/>
                <a:cs typeface="Arial" panose="020B0604020202020204" pitchFamily="34" charset="0"/>
              </a:rPr>
              <a:t>Түркі елдері; </a:t>
            </a:r>
            <a:endParaRPr lang="kk-KZ" sz="1800"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5BE8C571-B7CF-F949-0B3A-2622068843B6}"/>
              </a:ext>
            </a:extLst>
          </p:cNvPr>
          <p:cNvSpPr txBox="1"/>
          <p:nvPr/>
        </p:nvSpPr>
        <p:spPr>
          <a:xfrm>
            <a:off x="7635778" y="3395516"/>
            <a:ext cx="3875768" cy="276999"/>
          </a:xfrm>
          <a:prstGeom prst="rect">
            <a:avLst/>
          </a:prstGeom>
          <a:noFill/>
        </p:spPr>
        <p:txBody>
          <a:bodyPr wrap="square" lIns="0" tIns="0" rIns="0" bIns="0">
            <a:spAutoFit/>
          </a:bodyPr>
          <a:lstStyle/>
          <a:p>
            <a:pPr marL="537750" lvl="0" indent="-285750" algn="just">
              <a:buClr>
                <a:srgbClr val="002060"/>
              </a:buClr>
              <a:buSzPct val="110000"/>
              <a:buFont typeface="Arial" panose="020B0604020202020204" pitchFamily="34" charset="0"/>
              <a:buChar char="•"/>
              <a:tabLst>
                <a:tab pos="457200" algn="l"/>
              </a:tabLst>
            </a:pPr>
            <a:r>
              <a:rPr lang="kk-KZ" sz="1800" noProof="0" dirty="0">
                <a:effectLst/>
                <a:latin typeface="Arial" panose="020B0604020202020204" pitchFamily="34" charset="0"/>
                <a:ea typeface="Times New Roman" panose="02020603050405020304" pitchFamily="18" charset="0"/>
                <a:cs typeface="Arial" panose="020B0604020202020204" pitchFamily="34" charset="0"/>
              </a:rPr>
              <a:t>Парсы шығанағындағы елдер.</a:t>
            </a:r>
            <a:endParaRPr lang="kk-KZ" sz="1800"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25" name="Прямоугольник: скругленные углы 24">
            <a:extLst>
              <a:ext uri="{FF2B5EF4-FFF2-40B4-BE49-F238E27FC236}">
                <a16:creationId xmlns:a16="http://schemas.microsoft.com/office/drawing/2014/main" id="{24BE0FF1-D7E3-CA30-6E94-860B93B743DC}"/>
              </a:ext>
            </a:extLst>
          </p:cNvPr>
          <p:cNvSpPr/>
          <p:nvPr/>
        </p:nvSpPr>
        <p:spPr>
          <a:xfrm>
            <a:off x="4862640" y="3309593"/>
            <a:ext cx="2773138" cy="455957"/>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26" name="Прямоугольник: скругленные углы 25">
            <a:extLst>
              <a:ext uri="{FF2B5EF4-FFF2-40B4-BE49-F238E27FC236}">
                <a16:creationId xmlns:a16="http://schemas.microsoft.com/office/drawing/2014/main" id="{D28C7D9C-E516-230F-3CD4-2BDA5AB15C19}"/>
              </a:ext>
            </a:extLst>
          </p:cNvPr>
          <p:cNvSpPr/>
          <p:nvPr/>
        </p:nvSpPr>
        <p:spPr>
          <a:xfrm>
            <a:off x="7748715" y="3309593"/>
            <a:ext cx="3798904" cy="455957"/>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28" name="Прямоугольник: скругленные углы 27">
            <a:extLst>
              <a:ext uri="{FF2B5EF4-FFF2-40B4-BE49-F238E27FC236}">
                <a16:creationId xmlns:a16="http://schemas.microsoft.com/office/drawing/2014/main" id="{46424578-E541-C5B8-E0B2-8BBD9FD8D776}"/>
              </a:ext>
            </a:extLst>
          </p:cNvPr>
          <p:cNvSpPr/>
          <p:nvPr/>
        </p:nvSpPr>
        <p:spPr>
          <a:xfrm>
            <a:off x="458280" y="2576167"/>
            <a:ext cx="1541970" cy="468000"/>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29" name="Прямоугольник: скругленные углы 28">
            <a:extLst>
              <a:ext uri="{FF2B5EF4-FFF2-40B4-BE49-F238E27FC236}">
                <a16:creationId xmlns:a16="http://schemas.microsoft.com/office/drawing/2014/main" id="{E1A89925-2E84-43B0-FFC7-25DF0ACBC38E}"/>
              </a:ext>
            </a:extLst>
          </p:cNvPr>
          <p:cNvSpPr/>
          <p:nvPr/>
        </p:nvSpPr>
        <p:spPr>
          <a:xfrm>
            <a:off x="2201354" y="2576167"/>
            <a:ext cx="1665795" cy="468000"/>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30" name="Прямоугольник: скругленные углы 29">
            <a:extLst>
              <a:ext uri="{FF2B5EF4-FFF2-40B4-BE49-F238E27FC236}">
                <a16:creationId xmlns:a16="http://schemas.microsoft.com/office/drawing/2014/main" id="{EB0DD79A-D76D-BC14-BA22-28A45A793A09}"/>
              </a:ext>
            </a:extLst>
          </p:cNvPr>
          <p:cNvSpPr/>
          <p:nvPr/>
        </p:nvSpPr>
        <p:spPr>
          <a:xfrm>
            <a:off x="4020629" y="2576167"/>
            <a:ext cx="3532696" cy="468000"/>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31" name="Прямоугольник: скругленные углы 30">
            <a:extLst>
              <a:ext uri="{FF2B5EF4-FFF2-40B4-BE49-F238E27FC236}">
                <a16:creationId xmlns:a16="http://schemas.microsoft.com/office/drawing/2014/main" id="{B569600D-E2A8-DA6D-925C-14B38613203B}"/>
              </a:ext>
            </a:extLst>
          </p:cNvPr>
          <p:cNvSpPr/>
          <p:nvPr/>
        </p:nvSpPr>
        <p:spPr>
          <a:xfrm>
            <a:off x="7748715" y="2555117"/>
            <a:ext cx="3056446" cy="468000"/>
          </a:xfrm>
          <a:prstGeom prst="roundRect">
            <a:avLst>
              <a:gd name="adj" fmla="val 14308"/>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Tree>
    <p:extLst>
      <p:ext uri="{BB962C8B-B14F-4D97-AF65-F5344CB8AC3E}">
        <p14:creationId xmlns:p14="http://schemas.microsoft.com/office/powerpoint/2010/main" val="3983090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a:extLst>
              <a:ext uri="{FF2B5EF4-FFF2-40B4-BE49-F238E27FC236}">
                <a16:creationId xmlns:a16="http://schemas.microsoft.com/office/drawing/2014/main" id="{99D51573-66E4-7FA6-F21D-45280440EE15}"/>
              </a:ext>
            </a:extLst>
          </p:cNvPr>
          <p:cNvSpPr/>
          <p:nvPr/>
        </p:nvSpPr>
        <p:spPr>
          <a:xfrm>
            <a:off x="2057047" y="1473567"/>
            <a:ext cx="8077907" cy="37974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5" name="Прямоугольник 4">
            <a:extLst>
              <a:ext uri="{FF2B5EF4-FFF2-40B4-BE49-F238E27FC236}">
                <a16:creationId xmlns:a16="http://schemas.microsoft.com/office/drawing/2014/main" id="{C9CF1361-3292-B3F9-A06B-DE54CB981A95}"/>
              </a:ext>
            </a:extLst>
          </p:cNvPr>
          <p:cNvSpPr/>
          <p:nvPr/>
        </p:nvSpPr>
        <p:spPr>
          <a:xfrm>
            <a:off x="575900" y="2057767"/>
            <a:ext cx="4253420" cy="379744"/>
          </a:xfrm>
          <a:prstGeom prst="rect">
            <a:avLst/>
          </a:prstGeom>
          <a:solidFill>
            <a:srgbClr val="55B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6" name="Прямоугольник 5">
            <a:extLst>
              <a:ext uri="{FF2B5EF4-FFF2-40B4-BE49-F238E27FC236}">
                <a16:creationId xmlns:a16="http://schemas.microsoft.com/office/drawing/2014/main" id="{5C749C55-FF9F-F7E3-3173-1CCF522E4B2F}"/>
              </a:ext>
            </a:extLst>
          </p:cNvPr>
          <p:cNvSpPr/>
          <p:nvPr/>
        </p:nvSpPr>
        <p:spPr>
          <a:xfrm>
            <a:off x="6176600" y="2057767"/>
            <a:ext cx="5269420" cy="379744"/>
          </a:xfrm>
          <a:prstGeom prst="rect">
            <a:avLst/>
          </a:prstGeom>
          <a:solidFill>
            <a:srgbClr val="55B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11" name="TextBox 10">
            <a:extLst>
              <a:ext uri="{FF2B5EF4-FFF2-40B4-BE49-F238E27FC236}">
                <a16:creationId xmlns:a16="http://schemas.microsoft.com/office/drawing/2014/main" id="{4EBE9B12-4FA3-14A7-C0B4-238BD18C1C93}"/>
              </a:ext>
            </a:extLst>
          </p:cNvPr>
          <p:cNvSpPr txBox="1"/>
          <p:nvPr/>
        </p:nvSpPr>
        <p:spPr>
          <a:xfrm>
            <a:off x="557918" y="2125395"/>
            <a:ext cx="4969902" cy="2003112"/>
          </a:xfrm>
          <a:prstGeom prst="rect">
            <a:avLst/>
          </a:prstGeom>
          <a:noFill/>
        </p:spPr>
        <p:txBody>
          <a:bodyPr wrap="square" lIns="0" tIns="0" rIns="0" bIns="0">
            <a:spAutoFit/>
          </a:bodyPr>
          <a:lstStyle/>
          <a:p>
            <a:pPr>
              <a:spcAft>
                <a:spcPts val="500"/>
              </a:spcAft>
            </a:pPr>
            <a:r>
              <a:rPr lang="kk-KZ" b="1" i="0" noProof="0" dirty="0">
                <a:solidFill>
                  <a:srgbClr val="002060"/>
                </a:solidFill>
                <a:effectLst/>
                <a:latin typeface="Arial" panose="020B0604020202020204" pitchFamily="34" charset="0"/>
                <a:cs typeface="Arial" panose="020B0604020202020204" pitchFamily="34" charset="0"/>
              </a:rPr>
              <a:t> КЛАССИКАЛЫҚ ЖАҢҒЫРТУ:</a:t>
            </a:r>
            <a:endParaRPr lang="kk-KZ" b="0" i="0" noProof="0" dirty="0">
              <a:solidFill>
                <a:srgbClr val="002060"/>
              </a:solidFill>
              <a:effectLst/>
              <a:latin typeface="Arial" panose="020B0604020202020204" pitchFamily="34" charset="0"/>
              <a:cs typeface="Arial" panose="020B0604020202020204" pitchFamily="34" charset="0"/>
            </a:endParaRP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экономиканы әртараптандыру; </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шикізатқа тәуелділікті азайту; </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заманауи институттардың дамуы;</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 шетелдік инвестицияларды тарту; </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ұлттық бірегейлікті нығайту.</a:t>
            </a:r>
          </a:p>
          <a:p>
            <a:endParaRPr lang="kk-KZ" b="0" i="0" noProof="0" dirty="0">
              <a:solidFill>
                <a:srgbClr val="0D0D0D"/>
              </a:solidFill>
              <a:effectLst/>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058557E-187C-C448-F8C1-A8008A8A55B9}"/>
              </a:ext>
            </a:extLst>
          </p:cNvPr>
          <p:cNvSpPr txBox="1"/>
          <p:nvPr/>
        </p:nvSpPr>
        <p:spPr>
          <a:xfrm>
            <a:off x="6277120" y="2125395"/>
            <a:ext cx="5727699" cy="2003112"/>
          </a:xfrm>
          <a:prstGeom prst="rect">
            <a:avLst/>
          </a:prstGeom>
          <a:noFill/>
        </p:spPr>
        <p:txBody>
          <a:bodyPr wrap="square" lIns="0" tIns="0" rIns="0" bIns="0">
            <a:spAutoFit/>
          </a:bodyPr>
          <a:lstStyle/>
          <a:p>
            <a:pPr>
              <a:spcAft>
                <a:spcPts val="500"/>
              </a:spcAft>
            </a:pPr>
            <a:r>
              <a:rPr lang="kk-KZ" b="1" i="0" noProof="0" dirty="0">
                <a:solidFill>
                  <a:srgbClr val="002060"/>
                </a:solidFill>
                <a:effectLst/>
                <a:latin typeface="Arial" panose="020B0604020202020204" pitchFamily="34" charset="0"/>
                <a:cs typeface="Arial" panose="020B0604020202020204" pitchFamily="34" charset="0"/>
              </a:rPr>
              <a:t>ПОСТИНДУСТРИАЛДЫ ЖАҢҒЫРТУ:</a:t>
            </a:r>
            <a:endParaRPr lang="kk-KZ" b="0" i="0" noProof="0" dirty="0">
              <a:solidFill>
                <a:srgbClr val="002060"/>
              </a:solidFill>
              <a:effectLst/>
              <a:latin typeface="Arial" panose="020B0604020202020204" pitchFamily="34" charset="0"/>
              <a:cs typeface="Arial" panose="020B0604020202020204" pitchFamily="34" charset="0"/>
            </a:endParaRP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цифрлық трансформация;</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жасанды интеллектті енгізу;</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білім экономикасы;</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білім беру жүйесін жаңарту;</a:t>
            </a:r>
          </a:p>
          <a:p>
            <a:pPr marL="252000" indent="-252000">
              <a:buClr>
                <a:srgbClr val="002060"/>
              </a:buClr>
              <a:buSzPct val="120000"/>
              <a:buFont typeface="Arial" panose="020B0604020202020204" pitchFamily="34" charset="0"/>
              <a:buChar char="•"/>
            </a:pPr>
            <a:r>
              <a:rPr lang="kk-KZ" b="0" i="0" noProof="0" dirty="0">
                <a:solidFill>
                  <a:srgbClr val="0D0D0D"/>
                </a:solidFill>
                <a:effectLst/>
                <a:latin typeface="Arial" panose="020B0604020202020204" pitchFamily="34" charset="0"/>
                <a:cs typeface="Arial" panose="020B0604020202020204" pitchFamily="34" charset="0"/>
              </a:rPr>
              <a:t>мамандықтар мен технологиялардың өзгеруіне дайындық.</a:t>
            </a:r>
            <a:endParaRPr lang="kk-KZ" noProof="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8CDB716C-13A3-47AD-4C8F-E4E204800196}"/>
              </a:ext>
            </a:extLst>
          </p:cNvPr>
          <p:cNvSpPr txBox="1"/>
          <p:nvPr/>
        </p:nvSpPr>
        <p:spPr>
          <a:xfrm>
            <a:off x="2057047" y="1483268"/>
            <a:ext cx="8077907" cy="369332"/>
          </a:xfrm>
          <a:prstGeom prst="rect">
            <a:avLst/>
          </a:prstGeom>
          <a:noFill/>
        </p:spPr>
        <p:txBody>
          <a:bodyPr wrap="square">
            <a:spAutoFit/>
          </a:bodyPr>
          <a:lstStyle/>
          <a:p>
            <a:pPr algn="ctr"/>
            <a:r>
              <a:rPr lang="kk-KZ" b="0" i="0" noProof="0" dirty="0">
                <a:effectLst/>
                <a:latin typeface="Arial" panose="020B0604020202020204" pitchFamily="34" charset="0"/>
                <a:cs typeface="Arial" panose="020B0604020202020204" pitchFamily="34" charset="0"/>
              </a:rPr>
              <a:t>Қазақстан бір мезгілде </a:t>
            </a:r>
            <a:r>
              <a:rPr lang="kk-KZ" b="1" i="0" noProof="0" dirty="0">
                <a:solidFill>
                  <a:srgbClr val="002060"/>
                </a:solidFill>
                <a:effectLst/>
                <a:latin typeface="Arial" panose="020B0604020202020204" pitchFamily="34" charset="0"/>
                <a:cs typeface="Arial" panose="020B0604020202020204" pitchFamily="34" charset="0"/>
              </a:rPr>
              <a:t>екі жаңғырту мәселесін</a:t>
            </a:r>
            <a:r>
              <a:rPr lang="kk-KZ" b="0" i="0" noProof="0" dirty="0">
                <a:effectLst/>
                <a:latin typeface="Arial" panose="020B0604020202020204" pitchFamily="34" charset="0"/>
                <a:cs typeface="Arial" panose="020B0604020202020204" pitchFamily="34" charset="0"/>
              </a:rPr>
              <a:t> шешіп жатыр</a:t>
            </a:r>
            <a:endParaRPr lang="kk-KZ" b="0" i="0" noProof="0" dirty="0">
              <a:solidFill>
                <a:srgbClr val="002060"/>
              </a:solidFill>
              <a:effectLst/>
              <a:latin typeface="Arial" panose="020B0604020202020204" pitchFamily="34" charset="0"/>
              <a:cs typeface="Arial" panose="020B0604020202020204" pitchFamily="34" charset="0"/>
            </a:endParaRPr>
          </a:p>
        </p:txBody>
      </p:sp>
      <p:sp>
        <p:nvSpPr>
          <p:cNvPr id="2" name="Заголовок 1">
            <a:extLst>
              <a:ext uri="{FF2B5EF4-FFF2-40B4-BE49-F238E27FC236}">
                <a16:creationId xmlns:a16="http://schemas.microsoft.com/office/drawing/2014/main" id="{E8731AC2-B26C-BD27-E23B-D462D00A135D}"/>
              </a:ext>
            </a:extLst>
          </p:cNvPr>
          <p:cNvSpPr>
            <a:spLocks noGrp="1"/>
          </p:cNvSpPr>
          <p:nvPr>
            <p:ph type="title"/>
          </p:nvPr>
        </p:nvSpPr>
        <p:spPr>
          <a:xfrm>
            <a:off x="356680" y="313556"/>
            <a:ext cx="11089340" cy="887927"/>
          </a:xfrm>
        </p:spPr>
        <p:txBody>
          <a:bodyPr>
            <a:noAutofit/>
          </a:bodyPr>
          <a:lstStyle/>
          <a:p>
            <a:pPr algn="ctr"/>
            <a:r>
              <a:rPr lang="ru-RU" sz="3200" b="1" i="0" noProof="0" dirty="0">
                <a:solidFill>
                  <a:srgbClr val="002060"/>
                </a:solidFill>
                <a:effectLst/>
                <a:latin typeface="Arial" panose="020B0604020202020204" pitchFamily="34" charset="0"/>
                <a:cs typeface="Arial" panose="020B0604020202020204" pitchFamily="34" charset="0"/>
              </a:rPr>
              <a:t>ҚОСАРЛАНҒАН ЖАҢҒЫРТУ: </a:t>
            </a:r>
            <a:br>
              <a:rPr lang="ru-RU" sz="3200" b="1" i="0" noProof="0" dirty="0">
                <a:solidFill>
                  <a:srgbClr val="002060"/>
                </a:solidFill>
                <a:effectLst/>
                <a:latin typeface="Arial" panose="020B0604020202020204" pitchFamily="34" charset="0"/>
                <a:cs typeface="Arial" panose="020B0604020202020204" pitchFamily="34" charset="0"/>
              </a:rPr>
            </a:br>
            <a:r>
              <a:rPr lang="ru-RU" sz="3200" b="1" i="0" noProof="0" dirty="0">
                <a:solidFill>
                  <a:srgbClr val="002060"/>
                </a:solidFill>
                <a:effectLst/>
                <a:latin typeface="Arial" panose="020B0604020202020204" pitchFamily="34" charset="0"/>
                <a:cs typeface="Arial" panose="020B0604020202020204" pitchFamily="34" charset="0"/>
              </a:rPr>
              <a:t>Экономика, технология </a:t>
            </a:r>
            <a:r>
              <a:rPr lang="ru-RU" sz="3200" b="1" i="0" noProof="0" dirty="0" err="1">
                <a:solidFill>
                  <a:srgbClr val="002060"/>
                </a:solidFill>
                <a:effectLst/>
                <a:latin typeface="Arial" panose="020B0604020202020204" pitchFamily="34" charset="0"/>
                <a:cs typeface="Arial" panose="020B0604020202020204" pitchFamily="34" charset="0"/>
              </a:rPr>
              <a:t>және</a:t>
            </a:r>
            <a:r>
              <a:rPr lang="ru-RU" sz="3200" b="1" i="0" noProof="0" dirty="0">
                <a:solidFill>
                  <a:srgbClr val="002060"/>
                </a:solidFill>
                <a:effectLst/>
                <a:latin typeface="Arial" panose="020B0604020202020204" pitchFamily="34" charset="0"/>
                <a:cs typeface="Arial" panose="020B0604020202020204" pitchFamily="34" charset="0"/>
              </a:rPr>
              <a:t> </a:t>
            </a:r>
            <a:r>
              <a:rPr lang="ru-RU" sz="3200" b="1" i="0" noProof="0" dirty="0" err="1">
                <a:solidFill>
                  <a:srgbClr val="002060"/>
                </a:solidFill>
                <a:effectLst/>
                <a:latin typeface="Arial" panose="020B0604020202020204" pitchFamily="34" charset="0"/>
                <a:cs typeface="Arial" panose="020B0604020202020204" pitchFamily="34" charset="0"/>
              </a:rPr>
              <a:t>жасанды</a:t>
            </a:r>
            <a:r>
              <a:rPr lang="ru-RU" sz="3200" b="1" i="0" noProof="0" dirty="0">
                <a:solidFill>
                  <a:srgbClr val="002060"/>
                </a:solidFill>
                <a:effectLst/>
                <a:latin typeface="Arial" panose="020B0604020202020204" pitchFamily="34" charset="0"/>
                <a:cs typeface="Arial" panose="020B0604020202020204" pitchFamily="34" charset="0"/>
              </a:rPr>
              <a:t> интеллект</a:t>
            </a:r>
          </a:p>
        </p:txBody>
      </p:sp>
      <p:sp>
        <p:nvSpPr>
          <p:cNvPr id="3" name="TextBox 2">
            <a:extLst>
              <a:ext uri="{FF2B5EF4-FFF2-40B4-BE49-F238E27FC236}">
                <a16:creationId xmlns:a16="http://schemas.microsoft.com/office/drawing/2014/main" id="{FE0F3113-5F90-1D68-B815-493BBDCB1340}"/>
              </a:ext>
            </a:extLst>
          </p:cNvPr>
          <p:cNvSpPr txBox="1"/>
          <p:nvPr/>
        </p:nvSpPr>
        <p:spPr>
          <a:xfrm>
            <a:off x="557918" y="5458750"/>
            <a:ext cx="11346846" cy="923330"/>
          </a:xfrm>
          <a:prstGeom prst="rect">
            <a:avLst/>
          </a:prstGeom>
          <a:noFill/>
        </p:spPr>
        <p:txBody>
          <a:bodyPr wrap="square">
            <a:spAutoFit/>
          </a:bodyPr>
          <a:lstStyle/>
          <a:p>
            <a:pPr algn="just"/>
            <a:r>
              <a:rPr lang="kk-KZ" b="1" i="0" noProof="0" dirty="0">
                <a:solidFill>
                  <a:srgbClr val="002060"/>
                </a:solidFill>
                <a:effectLst/>
                <a:latin typeface="Arial" panose="020B0604020202020204" pitchFamily="34" charset="0"/>
                <a:cs typeface="Arial" panose="020B0604020202020204" pitchFamily="34" charset="0"/>
              </a:rPr>
              <a:t>НЕГІЗГІ МАҚСАТ:</a:t>
            </a:r>
            <a:r>
              <a:rPr lang="kk-KZ" b="0" i="0" noProof="0" dirty="0">
                <a:solidFill>
                  <a:srgbClr val="002060"/>
                </a:solidFill>
                <a:effectLst/>
                <a:latin typeface="Arial" panose="020B0604020202020204" pitchFamily="34" charset="0"/>
                <a:cs typeface="Arial" panose="020B0604020202020204" pitchFamily="34" charset="0"/>
              </a:rPr>
              <a:t> </a:t>
            </a:r>
            <a:r>
              <a:rPr lang="kk-KZ" b="0" i="0" noProof="0" dirty="0">
                <a:solidFill>
                  <a:srgbClr val="0D0D0D"/>
                </a:solidFill>
                <a:effectLst/>
                <a:latin typeface="Arial" panose="020B0604020202020204" pitchFamily="34" charset="0"/>
                <a:cs typeface="Arial" panose="020B0604020202020204" pitchFamily="34" charset="0"/>
              </a:rPr>
              <a:t>табиғи және қаржылық ресурстарды ұзақ мерзімді технологиялық және адами капиталға айналдыру. Бұл ретте икемді сыртқы саясат шеңберінде Қазақстанның негізгі әріптестері мен инвесторлары арасындағы жанжалдардың тәуекелдерін ескеру қажет</a:t>
            </a:r>
            <a:r>
              <a:rPr lang="kk-KZ" noProof="0" dirty="0">
                <a:solidFill>
                  <a:srgbClr val="0D0D0D"/>
                </a:solidFill>
                <a:latin typeface="Arial" panose="020B0604020202020204" pitchFamily="34" charset="0"/>
                <a:cs typeface="Arial" panose="020B0604020202020204" pitchFamily="34" charset="0"/>
              </a:rPr>
              <a:t>. </a:t>
            </a:r>
            <a:endParaRPr lang="kk-KZ" b="0" i="0" noProof="0" dirty="0">
              <a:solidFill>
                <a:srgbClr val="0D0D0D"/>
              </a:solidFill>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4DA8885-E566-C657-560C-9464F701ECA8}"/>
              </a:ext>
            </a:extLst>
          </p:cNvPr>
          <p:cNvSpPr txBox="1"/>
          <p:nvPr/>
        </p:nvSpPr>
        <p:spPr>
          <a:xfrm>
            <a:off x="448900" y="4493728"/>
            <a:ext cx="6096000" cy="646331"/>
          </a:xfrm>
          <a:prstGeom prst="rect">
            <a:avLst/>
          </a:prstGeom>
          <a:noFill/>
        </p:spPr>
        <p:txBody>
          <a:bodyPr wrap="square">
            <a:spAutoFit/>
          </a:bodyPr>
          <a:lstStyle/>
          <a:p>
            <a:pPr marL="252000" indent="252000" algn="l">
              <a:buClr>
                <a:srgbClr val="002060"/>
              </a:buClr>
              <a:buSzPct val="120000"/>
              <a:buFont typeface="Arial" panose="020B0604020202020204" pitchFamily="34" charset="0"/>
              <a:buChar char="•"/>
            </a:pPr>
            <a:r>
              <a:rPr lang="kk-KZ" sz="1800" b="0" i="0" noProof="0" dirty="0">
                <a:solidFill>
                  <a:srgbClr val="0D0D0D"/>
                </a:solidFill>
                <a:effectLst/>
                <a:latin typeface="Arial" panose="020B0604020202020204" pitchFamily="34" charset="0"/>
                <a:cs typeface="Arial" panose="020B0604020202020204" pitchFamily="34" charset="0"/>
              </a:rPr>
              <a:t>мұнай және уран;</a:t>
            </a:r>
          </a:p>
          <a:p>
            <a:pPr marL="252000" indent="252000" algn="l">
              <a:buClr>
                <a:srgbClr val="002060"/>
              </a:buClr>
              <a:buSzPct val="120000"/>
              <a:buFont typeface="Arial" panose="020B0604020202020204" pitchFamily="34" charset="0"/>
              <a:buChar char="•"/>
            </a:pPr>
            <a:r>
              <a:rPr lang="kk-KZ" sz="1800" b="0" i="0" noProof="0" dirty="0">
                <a:solidFill>
                  <a:srgbClr val="0D0D0D"/>
                </a:solidFill>
                <a:effectLst/>
                <a:latin typeface="Arial" panose="020B0604020202020204" pitchFamily="34" charset="0"/>
                <a:cs typeface="Arial" panose="020B0604020202020204" pitchFamily="34" charset="0"/>
              </a:rPr>
              <a:t>маңызды минералдар;</a:t>
            </a:r>
          </a:p>
        </p:txBody>
      </p:sp>
      <p:sp>
        <p:nvSpPr>
          <p:cNvPr id="10" name="TextBox 9">
            <a:extLst>
              <a:ext uri="{FF2B5EF4-FFF2-40B4-BE49-F238E27FC236}">
                <a16:creationId xmlns:a16="http://schemas.microsoft.com/office/drawing/2014/main" id="{5A56BAF2-1ADA-9DEF-48C6-BDA98CC72AD3}"/>
              </a:ext>
            </a:extLst>
          </p:cNvPr>
          <p:cNvSpPr txBox="1"/>
          <p:nvPr/>
        </p:nvSpPr>
        <p:spPr>
          <a:xfrm>
            <a:off x="5993570" y="4493728"/>
            <a:ext cx="5727699" cy="646331"/>
          </a:xfrm>
          <a:prstGeom prst="rect">
            <a:avLst/>
          </a:prstGeom>
          <a:noFill/>
        </p:spPr>
        <p:txBody>
          <a:bodyPr wrap="square">
            <a:spAutoFit/>
          </a:bodyPr>
          <a:lstStyle/>
          <a:p>
            <a:pPr marL="252000" indent="252000">
              <a:buClr>
                <a:srgbClr val="002060"/>
              </a:buClr>
              <a:buSzPct val="120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дамыған цифрлық инфрақұрылым;</a:t>
            </a:r>
          </a:p>
          <a:p>
            <a:pPr marL="252000" indent="252000">
              <a:buClr>
                <a:srgbClr val="002060"/>
              </a:buClr>
              <a:buSzPct val="120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шетелдік капиталды тарту тәжірибесі.</a:t>
            </a:r>
            <a:r>
              <a:rPr lang="kk-KZ" sz="1800" b="0" i="0" noProof="0" dirty="0">
                <a:solidFill>
                  <a:srgbClr val="0D0D0D"/>
                </a:solidFill>
                <a:effectLst/>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2E41D6EC-0B3F-4011-A9F5-B579E3E0B35F}"/>
              </a:ext>
            </a:extLst>
          </p:cNvPr>
          <p:cNvSpPr txBox="1"/>
          <p:nvPr/>
        </p:nvSpPr>
        <p:spPr>
          <a:xfrm>
            <a:off x="575900" y="4112381"/>
            <a:ext cx="4015150" cy="369332"/>
          </a:xfrm>
          <a:prstGeom prst="rect">
            <a:avLst/>
          </a:prstGeom>
          <a:noFill/>
        </p:spPr>
        <p:txBody>
          <a:bodyPr wrap="square">
            <a:spAutoFit/>
          </a:bodyPr>
          <a:lstStyle/>
          <a:p>
            <a:pPr algn="l"/>
            <a:r>
              <a:rPr lang="kk-KZ" b="1" i="0" noProof="0" dirty="0">
                <a:solidFill>
                  <a:srgbClr val="002060"/>
                </a:solidFill>
                <a:effectLst/>
                <a:latin typeface="Arial" panose="020B0604020202020204" pitchFamily="34" charset="0"/>
                <a:cs typeface="Arial" panose="020B0604020202020204" pitchFamily="34" charset="0"/>
              </a:rPr>
              <a:t>ҚАЗАҚСТАННЫҢ РЕСУРСТАРЫ:</a:t>
            </a:r>
            <a:endParaRPr lang="kk-KZ" b="0" i="0" noProof="0" dirty="0">
              <a:solidFill>
                <a:srgbClr val="002060"/>
              </a:solidFill>
              <a:effectLst/>
              <a:latin typeface="Arial" panose="020B0604020202020204" pitchFamily="34" charset="0"/>
              <a:cs typeface="Arial" panose="020B0604020202020204" pitchFamily="34" charset="0"/>
            </a:endParaRPr>
          </a:p>
        </p:txBody>
      </p:sp>
      <p:cxnSp>
        <p:nvCxnSpPr>
          <p:cNvPr id="21" name="Соединитель: уступ 20">
            <a:extLst>
              <a:ext uri="{FF2B5EF4-FFF2-40B4-BE49-F238E27FC236}">
                <a16:creationId xmlns:a16="http://schemas.microsoft.com/office/drawing/2014/main" id="{34D0DE42-25F8-48FB-3B23-83C388EA1B19}"/>
              </a:ext>
            </a:extLst>
          </p:cNvPr>
          <p:cNvCxnSpPr>
            <a:cxnSpLocks/>
            <a:stCxn id="19" idx="1"/>
          </p:cNvCxnSpPr>
          <p:nvPr/>
        </p:nvCxnSpPr>
        <p:spPr>
          <a:xfrm rot="10800000" flipV="1">
            <a:off x="1265048" y="1667933"/>
            <a:ext cx="792000" cy="389833"/>
          </a:xfrm>
          <a:prstGeom prst="bentConnector2">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Соединитель: уступ 22">
            <a:extLst>
              <a:ext uri="{FF2B5EF4-FFF2-40B4-BE49-F238E27FC236}">
                <a16:creationId xmlns:a16="http://schemas.microsoft.com/office/drawing/2014/main" id="{7C762DAC-065D-FFFE-6A1A-56A16BCE9560}"/>
              </a:ext>
            </a:extLst>
          </p:cNvPr>
          <p:cNvCxnSpPr>
            <a:cxnSpLocks/>
          </p:cNvCxnSpPr>
          <p:nvPr/>
        </p:nvCxnSpPr>
        <p:spPr>
          <a:xfrm rot="10800000" flipH="1" flipV="1">
            <a:off x="10128603" y="1667933"/>
            <a:ext cx="792000" cy="389833"/>
          </a:xfrm>
          <a:prstGeom prst="bentConnector2">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709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64BB38B2-D9F9-C0CC-A3D1-D6146526A1C9}"/>
              </a:ext>
            </a:extLst>
          </p:cNvPr>
          <p:cNvSpPr txBox="1">
            <a:spLocks/>
          </p:cNvSpPr>
          <p:nvPr/>
        </p:nvSpPr>
        <p:spPr>
          <a:xfrm>
            <a:off x="356680" y="313556"/>
            <a:ext cx="11089340" cy="8639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k-KZ" sz="3200" b="1" noProof="0" dirty="0">
                <a:solidFill>
                  <a:srgbClr val="002060"/>
                </a:solidFill>
                <a:latin typeface="Arial" panose="020B0604020202020204" pitchFamily="34" charset="0"/>
                <a:cs typeface="Arial" panose="020B0604020202020204" pitchFamily="34" charset="0"/>
              </a:rPr>
              <a:t>ҰЛТТЫҚ БІРЕГЕЙЛІК </a:t>
            </a:r>
          </a:p>
          <a:p>
            <a:pPr algn="ctr"/>
            <a:r>
              <a:rPr lang="kk-KZ" sz="3200" b="1" noProof="0" dirty="0">
                <a:solidFill>
                  <a:srgbClr val="002060"/>
                </a:solidFill>
                <a:latin typeface="Arial" panose="020B0604020202020204" pitchFamily="34" charset="0"/>
                <a:cs typeface="Arial" panose="020B0604020202020204" pitchFamily="34" charset="0"/>
              </a:rPr>
              <a:t>жаңғырту ресурсы ретінде</a:t>
            </a:r>
          </a:p>
        </p:txBody>
      </p:sp>
      <p:sp>
        <p:nvSpPr>
          <p:cNvPr id="3" name="Объект 2">
            <a:extLst>
              <a:ext uri="{FF2B5EF4-FFF2-40B4-BE49-F238E27FC236}">
                <a16:creationId xmlns:a16="http://schemas.microsoft.com/office/drawing/2014/main" id="{F5C05B3D-2B08-D559-6BA6-3DC616B056E7}"/>
              </a:ext>
            </a:extLst>
          </p:cNvPr>
          <p:cNvSpPr>
            <a:spLocks noGrp="1"/>
          </p:cNvSpPr>
          <p:nvPr>
            <p:ph idx="1"/>
          </p:nvPr>
        </p:nvSpPr>
        <p:spPr>
          <a:xfrm>
            <a:off x="458281" y="1396252"/>
            <a:ext cx="11377039" cy="1372348"/>
          </a:xfrm>
        </p:spPr>
        <p:txBody>
          <a:bodyPr lIns="0" tIns="0" rIns="0" bIns="0">
            <a:noAutofit/>
          </a:bodyPr>
          <a:lstStyle/>
          <a:p>
            <a:pPr marL="0" indent="0" algn="just">
              <a:lnSpc>
                <a:spcPts val="2000"/>
              </a:lnSpc>
              <a:buNone/>
            </a:pPr>
            <a:r>
              <a:rPr lang="kk-KZ" sz="1800" b="0" i="0" noProof="0" dirty="0">
                <a:solidFill>
                  <a:srgbClr val="0D0D0D"/>
                </a:solidFill>
                <a:effectLst/>
                <a:latin typeface="Arial" panose="020B0604020202020204" pitchFamily="34" charset="0"/>
                <a:cs typeface="Arial" panose="020B0604020202020204" pitchFamily="34" charset="0"/>
              </a:rPr>
              <a:t>Қазіргі заманғы мемлекеттер постколониялық модельдер аясында тарих пен мәдениетке сүйене отырып, өздерінің даму модельдерін іздестіруде. Қазақстан Ұлы Дала тарихына және Алтын Орда мұрасын қоса алғанда, мемлекеттілік дәстүріне бет бұруда. Бұл өткенге оралу емес, болашаққа бет бұру үшін мәдени ресурстарды іздеу.</a:t>
            </a:r>
          </a:p>
          <a:p>
            <a:pPr marL="0" indent="0" algn="just">
              <a:lnSpc>
                <a:spcPts val="2000"/>
              </a:lnSpc>
              <a:buNone/>
            </a:pPr>
            <a:r>
              <a:rPr lang="kk-KZ" sz="1800" b="0" i="0" noProof="0" dirty="0">
                <a:solidFill>
                  <a:srgbClr val="0D0D0D"/>
                </a:solidFill>
                <a:effectLst/>
                <a:latin typeface="Arial" panose="020B0604020202020204" pitchFamily="34" charset="0"/>
                <a:cs typeface="Arial" panose="020B0604020202020204" pitchFamily="34" charset="0"/>
              </a:rPr>
              <a:t>Қазақ елінің </a:t>
            </a:r>
            <a:r>
              <a:rPr lang="kk-KZ" sz="1800" b="1" i="0" noProof="0" dirty="0">
                <a:solidFill>
                  <a:srgbClr val="002060"/>
                </a:solidFill>
                <a:effectLst/>
                <a:latin typeface="Arial" panose="020B0604020202020204" pitchFamily="34" charset="0"/>
                <a:cs typeface="Arial" panose="020B0604020202020204" pitchFamily="34" charset="0"/>
              </a:rPr>
              <a:t>әлемге тарихи тұрғыдан қалыптасқан ашықтығы</a:t>
            </a:r>
            <a:r>
              <a:rPr lang="kk-KZ" sz="1800" b="0" i="0" noProof="0" dirty="0">
                <a:solidFill>
                  <a:srgbClr val="0D0D0D"/>
                </a:solidFill>
                <a:effectLst/>
                <a:latin typeface="Arial" panose="020B0604020202020204" pitchFamily="34" charset="0"/>
                <a:cs typeface="Arial" panose="020B0604020202020204" pitchFamily="34" charset="0"/>
              </a:rPr>
              <a:t> мыналардан көрінеді:</a:t>
            </a:r>
          </a:p>
        </p:txBody>
      </p:sp>
      <p:sp>
        <p:nvSpPr>
          <p:cNvPr id="7" name="Объект 2">
            <a:extLst>
              <a:ext uri="{FF2B5EF4-FFF2-40B4-BE49-F238E27FC236}">
                <a16:creationId xmlns:a16="http://schemas.microsoft.com/office/drawing/2014/main" id="{AD614F31-93BD-E463-D189-FF0724304154}"/>
              </a:ext>
            </a:extLst>
          </p:cNvPr>
          <p:cNvSpPr txBox="1">
            <a:spLocks/>
          </p:cNvSpPr>
          <p:nvPr/>
        </p:nvSpPr>
        <p:spPr>
          <a:xfrm>
            <a:off x="458281" y="4257740"/>
            <a:ext cx="10972800" cy="44426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900"/>
              </a:lnSpc>
              <a:spcBef>
                <a:spcPts val="0"/>
              </a:spcBef>
              <a:spcAft>
                <a:spcPts val="500"/>
              </a:spcAft>
              <a:buNone/>
            </a:pPr>
            <a:r>
              <a:rPr lang="ru-RU" sz="1800" b="1" noProof="0" dirty="0" err="1">
                <a:solidFill>
                  <a:srgbClr val="002060"/>
                </a:solidFill>
                <a:latin typeface="Arial" panose="020B0604020202020204" pitchFamily="34" charset="0"/>
                <a:cs typeface="Arial" panose="020B0604020202020204" pitchFamily="34" charset="0"/>
              </a:rPr>
              <a:t>Постиндустриалды</a:t>
            </a:r>
            <a:r>
              <a:rPr lang="ru-RU" sz="1800" b="1" noProof="0" dirty="0">
                <a:solidFill>
                  <a:srgbClr val="002060"/>
                </a:solidFill>
                <a:latin typeface="Arial" panose="020B0604020202020204" pitchFamily="34" charset="0"/>
                <a:cs typeface="Arial" panose="020B0604020202020204" pitchFamily="34" charset="0"/>
              </a:rPr>
              <a:t> </a:t>
            </a:r>
            <a:r>
              <a:rPr lang="ru-RU" sz="1800" b="1" noProof="0" dirty="0" err="1">
                <a:solidFill>
                  <a:srgbClr val="002060"/>
                </a:solidFill>
                <a:latin typeface="Arial" panose="020B0604020202020204" pitchFamily="34" charset="0"/>
                <a:cs typeface="Arial" panose="020B0604020202020204" pitchFamily="34" charset="0"/>
              </a:rPr>
              <a:t>дәуірдегі</a:t>
            </a:r>
            <a:r>
              <a:rPr lang="ru-RU" sz="1800" b="1" noProof="0" dirty="0">
                <a:solidFill>
                  <a:srgbClr val="002060"/>
                </a:solidFill>
                <a:latin typeface="Arial" panose="020B0604020202020204" pitchFamily="34" charset="0"/>
                <a:cs typeface="Arial" panose="020B0604020202020204" pitchFamily="34" charset="0"/>
              </a:rPr>
              <a:t> </a:t>
            </a:r>
            <a:r>
              <a:rPr lang="ru-RU" sz="1800" b="1" noProof="0" dirty="0" err="1">
                <a:solidFill>
                  <a:srgbClr val="002060"/>
                </a:solidFill>
                <a:latin typeface="Arial" panose="020B0604020202020204" pitchFamily="34" charset="0"/>
                <a:cs typeface="Arial" panose="020B0604020202020204" pitchFamily="34" charset="0"/>
              </a:rPr>
              <a:t>адами</a:t>
            </a:r>
            <a:r>
              <a:rPr lang="ru-RU" sz="1800" b="1" noProof="0" dirty="0">
                <a:solidFill>
                  <a:srgbClr val="002060"/>
                </a:solidFill>
                <a:latin typeface="Arial" panose="020B0604020202020204" pitchFamily="34" charset="0"/>
                <a:cs typeface="Arial" panose="020B0604020202020204" pitchFamily="34" charset="0"/>
              </a:rPr>
              <a:t> капитал </a:t>
            </a:r>
            <a:r>
              <a:rPr lang="ru-RU" sz="1800" b="1" noProof="0" dirty="0" err="1">
                <a:solidFill>
                  <a:srgbClr val="002060"/>
                </a:solidFill>
                <a:latin typeface="Arial" panose="020B0604020202020204" pitchFamily="34" charset="0"/>
                <a:cs typeface="Arial" panose="020B0604020202020204" pitchFamily="34" charset="0"/>
              </a:rPr>
              <a:t>ең</a:t>
            </a:r>
            <a:r>
              <a:rPr lang="ru-RU" sz="1800" b="1" noProof="0" dirty="0">
                <a:solidFill>
                  <a:srgbClr val="002060"/>
                </a:solidFill>
                <a:latin typeface="Arial" panose="020B0604020202020204" pitchFamily="34" charset="0"/>
                <a:cs typeface="Arial" panose="020B0604020202020204" pitchFamily="34" charset="0"/>
              </a:rPr>
              <a:t> </a:t>
            </a:r>
            <a:r>
              <a:rPr lang="ru-RU" sz="1800" b="1" noProof="0" dirty="0" err="1">
                <a:solidFill>
                  <a:srgbClr val="002060"/>
                </a:solidFill>
                <a:latin typeface="Arial" panose="020B0604020202020204" pitchFamily="34" charset="0"/>
                <a:cs typeface="Arial" panose="020B0604020202020204" pitchFamily="34" charset="0"/>
              </a:rPr>
              <a:t>маңызды</a:t>
            </a:r>
            <a:r>
              <a:rPr lang="ru-RU" sz="1800" b="1" noProof="0" dirty="0">
                <a:solidFill>
                  <a:srgbClr val="002060"/>
                </a:solidFill>
                <a:latin typeface="Arial" panose="020B0604020202020204" pitchFamily="34" charset="0"/>
                <a:cs typeface="Arial" panose="020B0604020202020204" pitchFamily="34" charset="0"/>
              </a:rPr>
              <a:t> </a:t>
            </a:r>
            <a:r>
              <a:rPr lang="ru-RU" sz="1800" b="1" noProof="0" dirty="0" err="1">
                <a:solidFill>
                  <a:srgbClr val="002060"/>
                </a:solidFill>
                <a:latin typeface="Arial" panose="020B0604020202020204" pitchFamily="34" charset="0"/>
                <a:cs typeface="Arial" panose="020B0604020202020204" pitchFamily="34" charset="0"/>
              </a:rPr>
              <a:t>ресурсқа</a:t>
            </a:r>
            <a:r>
              <a:rPr lang="ru-RU" sz="1800" b="1" noProof="0" dirty="0">
                <a:solidFill>
                  <a:srgbClr val="002060"/>
                </a:solidFill>
                <a:latin typeface="Arial" panose="020B0604020202020204" pitchFamily="34" charset="0"/>
                <a:cs typeface="Arial" panose="020B0604020202020204" pitchFamily="34" charset="0"/>
              </a:rPr>
              <a:t> </a:t>
            </a:r>
            <a:r>
              <a:rPr lang="ru-RU" sz="1800" b="1" noProof="0" dirty="0" err="1">
                <a:solidFill>
                  <a:srgbClr val="002060"/>
                </a:solidFill>
                <a:latin typeface="Arial" panose="020B0604020202020204" pitchFamily="34" charset="0"/>
                <a:cs typeface="Arial" panose="020B0604020202020204" pitchFamily="34" charset="0"/>
              </a:rPr>
              <a:t>айналуда</a:t>
            </a:r>
            <a:r>
              <a:rPr lang="kk-KZ" sz="1800" b="1" noProof="0" dirty="0">
                <a:solidFill>
                  <a:srgbClr val="002060"/>
                </a:solidFill>
                <a:latin typeface="Arial" panose="020B0604020202020204" pitchFamily="34" charset="0"/>
                <a:cs typeface="Arial" panose="020B0604020202020204" pitchFamily="34" charset="0"/>
              </a:rPr>
              <a:t>:</a:t>
            </a:r>
            <a:endParaRPr lang="kk-KZ" sz="1800" noProof="0" dirty="0">
              <a:solidFill>
                <a:srgbClr val="00206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EEE5F37-4F33-488D-5838-93BA70DE781A}"/>
              </a:ext>
            </a:extLst>
          </p:cNvPr>
          <p:cNvSpPr txBox="1"/>
          <p:nvPr/>
        </p:nvSpPr>
        <p:spPr>
          <a:xfrm>
            <a:off x="458281" y="2903923"/>
            <a:ext cx="6096000" cy="807913"/>
          </a:xfrm>
          <a:prstGeom prst="rect">
            <a:avLst/>
          </a:prstGeom>
          <a:noFill/>
        </p:spPr>
        <p:txBody>
          <a:bodyPr wrap="square" lIns="0" tIns="0" rIns="0" bIns="0">
            <a:spAutoFit/>
          </a:bodyPr>
          <a:lstStyle/>
          <a:p>
            <a:pPr marL="252000" lvl="1" indent="-252000" algn="l">
              <a:lnSpc>
                <a:spcPts val="2100"/>
              </a:lnSpc>
              <a:buClr>
                <a:srgbClr val="002060"/>
              </a:buClr>
              <a:buSzPct val="115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мәдени және діни төзімділігінен;</a:t>
            </a:r>
          </a:p>
          <a:p>
            <a:pPr marL="252000" lvl="1" indent="-252000" algn="l">
              <a:lnSpc>
                <a:spcPts val="2100"/>
              </a:lnSpc>
              <a:buClr>
                <a:srgbClr val="002060"/>
              </a:buClr>
              <a:buSzPct val="115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бейімділігінен;</a:t>
            </a:r>
          </a:p>
          <a:p>
            <a:pPr marL="252000" lvl="1" indent="-252000" algn="l">
              <a:lnSpc>
                <a:spcPts val="2100"/>
              </a:lnSpc>
              <a:buClr>
                <a:srgbClr val="002060"/>
              </a:buClr>
              <a:buSzPct val="115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қонақжайлылығынан</a:t>
            </a:r>
            <a:r>
              <a:rPr lang="kk-KZ" sz="1800" b="0" i="0" noProof="0" dirty="0">
                <a:solidFill>
                  <a:srgbClr val="0D0D0D"/>
                </a:solidFill>
                <a:effectLst/>
                <a:latin typeface="Arial" panose="020B0604020202020204" pitchFamily="34" charset="0"/>
                <a:cs typeface="Arial" panose="020B0604020202020204" pitchFamily="34" charset="0"/>
              </a:rPr>
              <a:t>;</a:t>
            </a:r>
            <a:endParaRPr lang="kk-KZ" sz="1800" noProof="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EEABDCB-6245-01BE-24B9-76E1C997AD73}"/>
              </a:ext>
            </a:extLst>
          </p:cNvPr>
          <p:cNvSpPr txBox="1"/>
          <p:nvPr/>
        </p:nvSpPr>
        <p:spPr>
          <a:xfrm>
            <a:off x="5611239" y="2903923"/>
            <a:ext cx="6312981" cy="1077218"/>
          </a:xfrm>
          <a:prstGeom prst="rect">
            <a:avLst/>
          </a:prstGeom>
          <a:noFill/>
        </p:spPr>
        <p:txBody>
          <a:bodyPr wrap="square" lIns="0" tIns="0" rIns="0" bIns="0">
            <a:spAutoFit/>
          </a:bodyPr>
          <a:lstStyle/>
          <a:p>
            <a:pPr marL="252000" lvl="1" indent="-252000">
              <a:lnSpc>
                <a:spcPts val="2100"/>
              </a:lnSpc>
              <a:buClr>
                <a:srgbClr val="002060"/>
              </a:buClr>
              <a:buSzPct val="115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әртүрлі мәдениет өкілдерін түсіну қабілетінен;</a:t>
            </a:r>
          </a:p>
          <a:p>
            <a:pPr marL="252000" lvl="1" indent="-252000">
              <a:lnSpc>
                <a:spcPts val="2100"/>
              </a:lnSpc>
              <a:buClr>
                <a:srgbClr val="002060"/>
              </a:buClr>
              <a:buSzPct val="115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ымыраға келу және диалогқа деген ұмтылысынан.</a:t>
            </a:r>
          </a:p>
          <a:p>
            <a:pPr marL="252000" lvl="1" indent="-252000">
              <a:lnSpc>
                <a:spcPts val="2100"/>
              </a:lnSpc>
              <a:buClr>
                <a:srgbClr val="002060"/>
              </a:buClr>
              <a:buSzPct val="115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Президент Тоқаевтың сыртқы саясаты осы дәстүрдің толық көрінісі болып табылады.</a:t>
            </a:r>
            <a:endParaRPr lang="kk-KZ" sz="1800" noProof="0" dirty="0">
              <a:latin typeface="Arial" panose="020B0604020202020204" pitchFamily="34" charset="0"/>
              <a:cs typeface="Arial" panose="020B0604020202020204" pitchFamily="34" charset="0"/>
            </a:endParaRPr>
          </a:p>
        </p:txBody>
      </p:sp>
      <p:sp>
        <p:nvSpPr>
          <p:cNvPr id="13" name="Объект 2">
            <a:extLst>
              <a:ext uri="{FF2B5EF4-FFF2-40B4-BE49-F238E27FC236}">
                <a16:creationId xmlns:a16="http://schemas.microsoft.com/office/drawing/2014/main" id="{7AC4658F-C43E-27FB-219F-8E2EEE6AADF8}"/>
              </a:ext>
            </a:extLst>
          </p:cNvPr>
          <p:cNvSpPr txBox="1">
            <a:spLocks/>
          </p:cNvSpPr>
          <p:nvPr/>
        </p:nvSpPr>
        <p:spPr>
          <a:xfrm>
            <a:off x="458281" y="5707541"/>
            <a:ext cx="11377039" cy="575396"/>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None/>
            </a:pPr>
            <a:r>
              <a:rPr lang="kk-KZ" sz="1800" noProof="0" dirty="0">
                <a:solidFill>
                  <a:srgbClr val="0D0D0D"/>
                </a:solidFill>
                <a:latin typeface="Arial" panose="020B0604020202020204" pitchFamily="34" charset="0"/>
                <a:cs typeface="Arial" panose="020B0604020202020204" pitchFamily="34" charset="0"/>
              </a:rPr>
              <a:t>Қазақстан халқының </a:t>
            </a:r>
            <a:r>
              <a:rPr lang="kk-KZ" sz="1800" b="1" noProof="0" dirty="0">
                <a:solidFill>
                  <a:srgbClr val="002060"/>
                </a:solidFill>
                <a:latin typeface="Arial" panose="020B0604020202020204" pitchFamily="34" charset="0"/>
                <a:cs typeface="Arial" panose="020B0604020202020204" pitchFamily="34" charset="0"/>
              </a:rPr>
              <a:t>шамамен 30%-ы жастар</a:t>
            </a:r>
            <a:r>
              <a:rPr lang="kk-KZ" sz="1800" noProof="0" dirty="0">
                <a:solidFill>
                  <a:srgbClr val="0D0D0D"/>
                </a:solidFill>
                <a:latin typeface="Arial" panose="020B0604020202020204" pitchFamily="34" charset="0"/>
                <a:cs typeface="Arial" panose="020B0604020202020204" pitchFamily="34" charset="0"/>
              </a:rPr>
              <a:t>, бұл айтарлықтай демографиялық әлеуетті қалыптастырады.</a:t>
            </a:r>
            <a:endParaRPr lang="kk-KZ" sz="1800" noProof="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2F74723-856E-68D7-6969-6A2E55A18ABC}"/>
              </a:ext>
            </a:extLst>
          </p:cNvPr>
          <p:cNvSpPr txBox="1"/>
          <p:nvPr/>
        </p:nvSpPr>
        <p:spPr>
          <a:xfrm>
            <a:off x="356680" y="4593430"/>
            <a:ext cx="6096000" cy="807913"/>
          </a:xfrm>
          <a:prstGeom prst="rect">
            <a:avLst/>
          </a:prstGeom>
          <a:noFill/>
        </p:spPr>
        <p:txBody>
          <a:bodyPr wrap="square" tIns="0" bIns="0">
            <a:spAutoFit/>
          </a:bodyPr>
          <a:lstStyle/>
          <a:p>
            <a:pPr marL="252000" indent="-252000">
              <a:lnSpc>
                <a:spcPts val="2100"/>
              </a:lnSpc>
              <a:spcBef>
                <a:spcPts val="0"/>
              </a:spcBef>
              <a:buClr>
                <a:srgbClr val="002060"/>
              </a:buClr>
              <a:buSzPct val="120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білім;</a:t>
            </a:r>
          </a:p>
          <a:p>
            <a:pPr marL="252000" indent="-252000">
              <a:lnSpc>
                <a:spcPts val="2100"/>
              </a:lnSpc>
              <a:spcBef>
                <a:spcPts val="0"/>
              </a:spcBef>
              <a:buClr>
                <a:srgbClr val="002060"/>
              </a:buClr>
              <a:buSzPct val="120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жаңашылдық;</a:t>
            </a:r>
          </a:p>
          <a:p>
            <a:pPr marL="252000" indent="-252000">
              <a:lnSpc>
                <a:spcPts val="2100"/>
              </a:lnSpc>
              <a:spcBef>
                <a:spcPts val="0"/>
              </a:spcBef>
              <a:buClr>
                <a:srgbClr val="002060"/>
              </a:buClr>
              <a:buSzPct val="120000"/>
              <a:buFont typeface="Arial" panose="020B0604020202020204" pitchFamily="34" charset="0"/>
              <a:buChar char="•"/>
            </a:pPr>
            <a:r>
              <a:rPr lang="kk-KZ" sz="1800" noProof="0" dirty="0">
                <a:solidFill>
                  <a:srgbClr val="0D0D0D"/>
                </a:solidFill>
                <a:latin typeface="Arial" panose="020B0604020202020204" pitchFamily="34" charset="0"/>
                <a:cs typeface="Arial" panose="020B0604020202020204" pitchFamily="34" charset="0"/>
              </a:rPr>
              <a:t>кәсіби мобильділік;</a:t>
            </a:r>
          </a:p>
        </p:txBody>
      </p:sp>
      <p:sp>
        <p:nvSpPr>
          <p:cNvPr id="16" name="TextBox 15">
            <a:extLst>
              <a:ext uri="{FF2B5EF4-FFF2-40B4-BE49-F238E27FC236}">
                <a16:creationId xmlns:a16="http://schemas.microsoft.com/office/drawing/2014/main" id="{E4C79CB2-3F5C-F7FC-B964-627E286B7010}"/>
              </a:ext>
            </a:extLst>
          </p:cNvPr>
          <p:cNvSpPr txBox="1"/>
          <p:nvPr/>
        </p:nvSpPr>
        <p:spPr>
          <a:xfrm>
            <a:off x="5611239" y="4593430"/>
            <a:ext cx="6096000" cy="538609"/>
          </a:xfrm>
          <a:prstGeom prst="rect">
            <a:avLst/>
          </a:prstGeom>
          <a:noFill/>
        </p:spPr>
        <p:txBody>
          <a:bodyPr wrap="square" lIns="0" tIns="0" rIns="0" bIns="0">
            <a:spAutoFit/>
          </a:bodyPr>
          <a:lstStyle/>
          <a:p>
            <a:pPr marL="252000" indent="-252000">
              <a:lnSpc>
                <a:spcPts val="2100"/>
              </a:lnSpc>
              <a:spcBef>
                <a:spcPts val="0"/>
              </a:spcBef>
              <a:buClr>
                <a:srgbClr val="002060"/>
              </a:buClr>
              <a:buSzPct val="120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бейімделу қабілеті;</a:t>
            </a:r>
          </a:p>
          <a:p>
            <a:pPr marL="252000" indent="-252000">
              <a:lnSpc>
                <a:spcPts val="2100"/>
              </a:lnSpc>
              <a:spcBef>
                <a:spcPts val="0"/>
              </a:spcBef>
              <a:buClr>
                <a:srgbClr val="002060"/>
              </a:buClr>
              <a:buSzPct val="120000"/>
              <a:buFont typeface="Arial" panose="020B0604020202020204" pitchFamily="34" charset="0"/>
              <a:buChar char="•"/>
            </a:pPr>
            <a:r>
              <a:rPr lang="kk-KZ" dirty="0">
                <a:solidFill>
                  <a:srgbClr val="0D0D0D"/>
                </a:solidFill>
                <a:latin typeface="Arial" panose="020B0604020202020204" pitchFamily="34" charset="0"/>
                <a:cs typeface="Arial" panose="020B0604020202020204" pitchFamily="34" charset="0"/>
              </a:rPr>
              <a:t>халықаралық байланыстар</a:t>
            </a:r>
            <a:r>
              <a:rPr lang="kk-KZ" sz="1800" noProof="0" dirty="0">
                <a:solidFill>
                  <a:srgbClr val="0D0D0D"/>
                </a:solidFill>
                <a:latin typeface="Arial" panose="020B0604020202020204" pitchFamily="34" charset="0"/>
                <a:cs typeface="Arial" panose="020B0604020202020204" pitchFamily="34" charset="0"/>
              </a:rPr>
              <a:t>.</a:t>
            </a:r>
            <a:endParaRPr lang="kk-KZ" sz="18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619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a:extLst>
              <a:ext uri="{FF2B5EF4-FFF2-40B4-BE49-F238E27FC236}">
                <a16:creationId xmlns:a16="http://schemas.microsoft.com/office/drawing/2014/main" id="{3392A47E-FBA4-DC44-E44D-D2345F4D5B24}"/>
              </a:ext>
            </a:extLst>
          </p:cNvPr>
          <p:cNvSpPr/>
          <p:nvPr/>
        </p:nvSpPr>
        <p:spPr>
          <a:xfrm>
            <a:off x="2146842" y="1185521"/>
            <a:ext cx="7962358" cy="565057"/>
          </a:xfrm>
          <a:prstGeom prst="rect">
            <a:avLst/>
          </a:prstGeom>
          <a:solidFill>
            <a:srgbClr val="55B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k-KZ" noProof="0" dirty="0"/>
          </a:p>
        </p:txBody>
      </p:sp>
      <p:sp>
        <p:nvSpPr>
          <p:cNvPr id="6" name="Заголовок 1">
            <a:extLst>
              <a:ext uri="{FF2B5EF4-FFF2-40B4-BE49-F238E27FC236}">
                <a16:creationId xmlns:a16="http://schemas.microsoft.com/office/drawing/2014/main" id="{E31A7514-B7C8-0DFA-762C-E90AFD0D62E7}"/>
              </a:ext>
            </a:extLst>
          </p:cNvPr>
          <p:cNvSpPr txBox="1">
            <a:spLocks/>
          </p:cNvSpPr>
          <p:nvPr/>
        </p:nvSpPr>
        <p:spPr>
          <a:xfrm>
            <a:off x="356680" y="313556"/>
            <a:ext cx="11606720" cy="8002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k-KZ" sz="3200" b="1" noProof="0" dirty="0">
                <a:solidFill>
                  <a:srgbClr val="002060"/>
                </a:solidFill>
                <a:latin typeface="Arial" panose="020B0604020202020204" pitchFamily="34" charset="0"/>
                <a:cs typeface="Arial" panose="020B0604020202020204" pitchFamily="34" charset="0"/>
              </a:rPr>
              <a:t>ҚАЗАҚСТАН: БОЛАШАҚҚА ҚАДАМ БАСУҒА АРНАЛҒАН РЕСУРСТАР</a:t>
            </a:r>
          </a:p>
        </p:txBody>
      </p:sp>
      <p:sp>
        <p:nvSpPr>
          <p:cNvPr id="3" name="Объект 2">
            <a:extLst>
              <a:ext uri="{FF2B5EF4-FFF2-40B4-BE49-F238E27FC236}">
                <a16:creationId xmlns:a16="http://schemas.microsoft.com/office/drawing/2014/main" id="{F5332C0A-81F2-9BE5-7BFA-9B053CCC78BF}"/>
              </a:ext>
            </a:extLst>
          </p:cNvPr>
          <p:cNvSpPr>
            <a:spLocks noGrp="1"/>
          </p:cNvSpPr>
          <p:nvPr>
            <p:ph idx="1"/>
          </p:nvPr>
        </p:nvSpPr>
        <p:spPr>
          <a:xfrm>
            <a:off x="1320800" y="1750578"/>
            <a:ext cx="10033000" cy="4050147"/>
          </a:xfrm>
        </p:spPr>
        <p:txBody>
          <a:bodyPr>
            <a:noAutofit/>
          </a:bodyPr>
          <a:lstStyle/>
          <a:p>
            <a:pPr marL="0" indent="0" algn="l">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Тиімді, үйлесімді дипломатия</a:t>
            </a:r>
            <a:br>
              <a:rPr lang="kk-KZ" sz="1800" b="1" i="0" noProof="0" dirty="0">
                <a:solidFill>
                  <a:srgbClr val="002060"/>
                </a:solidFill>
                <a:effectLst/>
                <a:latin typeface="Arial" panose="020B0604020202020204" pitchFamily="34" charset="0"/>
                <a:cs typeface="Arial" panose="020B0604020202020204" pitchFamily="34" charset="0"/>
              </a:rPr>
            </a:br>
            <a:r>
              <a:rPr lang="kk-KZ" sz="1800" i="0" noProof="0" dirty="0">
                <a:effectLst/>
                <a:latin typeface="Arial" panose="020B0604020202020204" pitchFamily="34" charset="0"/>
                <a:cs typeface="Arial" panose="020B0604020202020204" pitchFamily="34" charset="0"/>
              </a:rPr>
              <a:t>Әртүрлі билік орталықтарымен ынтымақтастық орнату мүмкіндігі.</a:t>
            </a:r>
          </a:p>
          <a:p>
            <a:pPr marL="0" indent="0" algn="l">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Стратегиялық маңызды географиялық орналасуы</a:t>
            </a:r>
            <a:br>
              <a:rPr lang="kk-KZ" sz="1800" b="1" i="0" noProof="0" dirty="0">
                <a:solidFill>
                  <a:srgbClr val="002060"/>
                </a:solidFill>
                <a:effectLst/>
                <a:latin typeface="Arial" panose="020B0604020202020204" pitchFamily="34" charset="0"/>
                <a:cs typeface="Arial" panose="020B0604020202020204" pitchFamily="34" charset="0"/>
              </a:rPr>
            </a:br>
            <a:r>
              <a:rPr lang="kk-KZ" sz="1800" noProof="0" dirty="0">
                <a:latin typeface="Arial" panose="020B0604020202020204" pitchFamily="34" charset="0"/>
                <a:cs typeface="Arial" panose="020B0604020202020204" pitchFamily="34" charset="0"/>
              </a:rPr>
              <a:t>Орта дәлізде және еуразиялық көлік байланыстарында маңызды рөл атқарады.</a:t>
            </a:r>
          </a:p>
          <a:p>
            <a:pPr marL="0" indent="0" algn="l">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Табиғи ресурстар</a:t>
            </a:r>
            <a:br>
              <a:rPr lang="kk-KZ" sz="1800" b="1" i="0" noProof="0" dirty="0">
                <a:solidFill>
                  <a:srgbClr val="002060"/>
                </a:solidFill>
                <a:effectLst/>
                <a:latin typeface="Arial" panose="020B0604020202020204" pitchFamily="34" charset="0"/>
                <a:cs typeface="Arial" panose="020B0604020202020204" pitchFamily="34" charset="0"/>
              </a:rPr>
            </a:br>
            <a:r>
              <a:rPr lang="kk-KZ" sz="1800" noProof="0" dirty="0">
                <a:latin typeface="Arial" panose="020B0604020202020204" pitchFamily="34" charset="0"/>
                <a:cs typeface="Arial" panose="020B0604020202020204" pitchFamily="34" charset="0"/>
              </a:rPr>
              <a:t>Мұнай, уран және маңызды минералдар жаңғыртудың негізі болып табылады.</a:t>
            </a:r>
            <a:r>
              <a:rPr lang="kk-KZ" sz="1800" b="1" i="0" noProof="0" dirty="0">
                <a:solidFill>
                  <a:srgbClr val="002060"/>
                </a:solidFill>
                <a:effectLst/>
                <a:latin typeface="Arial" panose="020B0604020202020204" pitchFamily="34" charset="0"/>
                <a:cs typeface="Arial" panose="020B0604020202020204" pitchFamily="34" charset="0"/>
              </a:rPr>
              <a:t> </a:t>
            </a:r>
          </a:p>
          <a:p>
            <a:pPr marL="0" indent="0" algn="l">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Цифрландыру және жасанды интеллект</a:t>
            </a:r>
            <a:br>
              <a:rPr lang="kk-KZ" sz="1800" b="1" i="0" noProof="0" dirty="0">
                <a:solidFill>
                  <a:srgbClr val="002060"/>
                </a:solidFill>
                <a:effectLst/>
                <a:latin typeface="Arial" panose="020B0604020202020204" pitchFamily="34" charset="0"/>
                <a:cs typeface="Arial" panose="020B0604020202020204" pitchFamily="34" charset="0"/>
              </a:rPr>
            </a:br>
            <a:r>
              <a:rPr lang="kk-KZ" sz="1800" noProof="0" dirty="0">
                <a:latin typeface="Arial" panose="020B0604020202020204" pitchFamily="34" charset="0"/>
                <a:cs typeface="Arial" panose="020B0604020202020204" pitchFamily="34" charset="0"/>
              </a:rPr>
              <a:t>Жаңа технологиялық экономиканы құру және мемлекеттік басқаруды жаңғырту.</a:t>
            </a:r>
          </a:p>
          <a:p>
            <a:pPr marL="0" indent="0">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Ашықтық мәдениеті</a:t>
            </a:r>
            <a:br>
              <a:rPr lang="kk-KZ" sz="1800" b="1" i="0" noProof="0" dirty="0">
                <a:solidFill>
                  <a:srgbClr val="002060"/>
                </a:solidFill>
                <a:effectLst/>
                <a:latin typeface="Arial" panose="020B0604020202020204" pitchFamily="34" charset="0"/>
                <a:cs typeface="Arial" panose="020B0604020202020204" pitchFamily="34" charset="0"/>
              </a:rPr>
            </a:br>
            <a:r>
              <a:rPr lang="kk-KZ" sz="1800" noProof="0" dirty="0">
                <a:latin typeface="Arial" panose="020B0604020202020204" pitchFamily="34" charset="0"/>
                <a:cs typeface="Arial" panose="020B0604020202020204" pitchFamily="34" charset="0"/>
              </a:rPr>
              <a:t>Әртүрлі мәдениеттер және өркениеттермен өзара әрекеттесудің тарихи мүмкіндігі.</a:t>
            </a:r>
          </a:p>
          <a:p>
            <a:pPr marL="0" indent="0" algn="l">
              <a:lnSpc>
                <a:spcPct val="100000"/>
              </a:lnSpc>
              <a:buNone/>
            </a:pPr>
            <a:r>
              <a:rPr lang="kk-KZ" sz="1800" b="1" i="0" noProof="0" dirty="0">
                <a:solidFill>
                  <a:srgbClr val="002060"/>
                </a:solidFill>
                <a:effectLst/>
                <a:latin typeface="Arial" panose="020B0604020202020204" pitchFamily="34" charset="0"/>
                <a:cs typeface="Arial" panose="020B0604020202020204" pitchFamily="34" charset="0"/>
              </a:rPr>
              <a:t>Жас және мобильді адами капитал </a:t>
            </a:r>
            <a:br>
              <a:rPr lang="kk-KZ" sz="1800" b="1" i="0" noProof="0" dirty="0">
                <a:solidFill>
                  <a:srgbClr val="002060"/>
                </a:solidFill>
                <a:effectLst/>
                <a:latin typeface="Arial" panose="020B0604020202020204" pitchFamily="34" charset="0"/>
                <a:cs typeface="Arial" panose="020B0604020202020204" pitchFamily="34" charset="0"/>
              </a:rPr>
            </a:br>
            <a:r>
              <a:rPr lang="kk-KZ" sz="1800" noProof="0" dirty="0">
                <a:latin typeface="Arial" panose="020B0604020202020204" pitchFamily="34" charset="0"/>
                <a:cs typeface="Arial" panose="020B0604020202020204" pitchFamily="34" charset="0"/>
              </a:rPr>
              <a:t>Білімді және мобильді жастар білім экономикасының негізі болып табылады.</a:t>
            </a:r>
          </a:p>
        </p:txBody>
      </p:sp>
      <p:sp>
        <p:nvSpPr>
          <p:cNvPr id="5" name="TextBox 4">
            <a:extLst>
              <a:ext uri="{FF2B5EF4-FFF2-40B4-BE49-F238E27FC236}">
                <a16:creationId xmlns:a16="http://schemas.microsoft.com/office/drawing/2014/main" id="{1CD33F1E-0F7F-117A-82FC-08220B8CBF04}"/>
              </a:ext>
            </a:extLst>
          </p:cNvPr>
          <p:cNvSpPr txBox="1"/>
          <p:nvPr/>
        </p:nvSpPr>
        <p:spPr>
          <a:xfrm>
            <a:off x="519954" y="5995769"/>
            <a:ext cx="11152093" cy="707886"/>
          </a:xfrm>
          <a:prstGeom prst="rect">
            <a:avLst/>
          </a:prstGeom>
          <a:noFill/>
        </p:spPr>
        <p:txBody>
          <a:bodyPr wrap="square">
            <a:spAutoFit/>
          </a:bodyPr>
          <a:lstStyle/>
          <a:p>
            <a:pPr marL="0" indent="0" algn="ctr">
              <a:buNone/>
            </a:pPr>
            <a:r>
              <a:rPr lang="kk-KZ" sz="2000" b="1" i="0" noProof="0" dirty="0">
                <a:solidFill>
                  <a:srgbClr val="002060"/>
                </a:solidFill>
                <a:effectLst/>
                <a:latin typeface="Arial" panose="020B0604020202020204" pitchFamily="34" charset="0"/>
                <a:cs typeface="Arial" panose="020B0604020202020204" pitchFamily="34" charset="0"/>
              </a:rPr>
              <a:t>Конституциялық реформа және Құрылтайға сайлау </a:t>
            </a:r>
          </a:p>
          <a:p>
            <a:pPr marL="0" indent="0" algn="ctr">
              <a:buNone/>
            </a:pPr>
            <a:r>
              <a:rPr lang="kk-KZ" sz="2000" b="1" i="0" noProof="0" dirty="0">
                <a:solidFill>
                  <a:srgbClr val="002060"/>
                </a:solidFill>
                <a:effectLst/>
                <a:latin typeface="Arial" panose="020B0604020202020204" pitchFamily="34" charset="0"/>
                <a:cs typeface="Arial" panose="020B0604020202020204" pitchFamily="34" charset="0"/>
              </a:rPr>
              <a:t>осы әлеуетті толық ашудың бірден бір жолы болып табылады.</a:t>
            </a:r>
            <a:endParaRPr lang="kk-KZ" sz="2000" noProof="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C203165-7265-4F68-FD0E-265808FD1559}"/>
              </a:ext>
            </a:extLst>
          </p:cNvPr>
          <p:cNvSpPr txBox="1"/>
          <p:nvPr/>
        </p:nvSpPr>
        <p:spPr>
          <a:xfrm>
            <a:off x="2146842" y="1245234"/>
            <a:ext cx="7962358" cy="400110"/>
          </a:xfrm>
          <a:prstGeom prst="rect">
            <a:avLst/>
          </a:prstGeom>
          <a:noFill/>
        </p:spPr>
        <p:txBody>
          <a:bodyPr wrap="square">
            <a:spAutoFit/>
          </a:bodyPr>
          <a:lstStyle/>
          <a:p>
            <a:pPr marL="0" indent="0" algn="ctr">
              <a:lnSpc>
                <a:spcPct val="100000"/>
              </a:lnSpc>
              <a:buNone/>
            </a:pPr>
            <a:r>
              <a:rPr lang="kk-KZ" sz="2000" b="1" i="0" noProof="0" dirty="0">
                <a:solidFill>
                  <a:srgbClr val="002060"/>
                </a:solidFill>
                <a:effectLst/>
                <a:latin typeface="Arial" panose="020B0604020202020204" pitchFamily="34" charset="0"/>
                <a:cs typeface="Arial" panose="020B0604020202020204" pitchFamily="34" charset="0"/>
              </a:rPr>
              <a:t>Қазақстанда бірнеше негізгі ресурстар бар:</a:t>
            </a:r>
            <a:endParaRPr lang="kk-KZ" sz="2000" b="0" i="0" noProof="0" dirty="0">
              <a:solidFill>
                <a:srgbClr val="002060"/>
              </a:solidFill>
              <a:effectLst/>
              <a:latin typeface="Arial" panose="020B0604020202020204" pitchFamily="34" charset="0"/>
              <a:cs typeface="Arial" panose="020B0604020202020204" pitchFamily="34" charset="0"/>
            </a:endParaRPr>
          </a:p>
        </p:txBody>
      </p:sp>
      <p:sp>
        <p:nvSpPr>
          <p:cNvPr id="15" name="Рисунок 13">
            <a:extLst>
              <a:ext uri="{FF2B5EF4-FFF2-40B4-BE49-F238E27FC236}">
                <a16:creationId xmlns:a16="http://schemas.microsoft.com/office/drawing/2014/main" id="{9997DF6D-10F1-0129-832F-5841014B746C}"/>
              </a:ext>
            </a:extLst>
          </p:cNvPr>
          <p:cNvSpPr/>
          <p:nvPr/>
        </p:nvSpPr>
        <p:spPr>
          <a:xfrm>
            <a:off x="686437" y="1844570"/>
            <a:ext cx="504849" cy="504849"/>
          </a:xfrm>
          <a:custGeom>
            <a:avLst/>
            <a:gdLst>
              <a:gd name="csX0" fmla="*/ 364224 w 611908"/>
              <a:gd name="csY0" fmla="*/ 573886 h 611704"/>
              <a:gd name="csX1" fmla="*/ 342793 w 611908"/>
              <a:gd name="csY1" fmla="*/ 607666 h 611704"/>
              <a:gd name="csX2" fmla="*/ 299975 w 611908"/>
              <a:gd name="csY2" fmla="*/ 604551 h 611704"/>
              <a:gd name="csX3" fmla="*/ 264279 w 611908"/>
              <a:gd name="csY3" fmla="*/ 601590 h 611704"/>
              <a:gd name="csX4" fmla="*/ 245657 w 611908"/>
              <a:gd name="csY4" fmla="*/ 574779 h 611704"/>
              <a:gd name="csX5" fmla="*/ 208132 w 611908"/>
              <a:gd name="csY5" fmla="*/ 577393 h 611704"/>
              <a:gd name="csX6" fmla="*/ 187114 w 611908"/>
              <a:gd name="csY6" fmla="*/ 549885 h 611704"/>
              <a:gd name="csX7" fmla="*/ 139657 w 611908"/>
              <a:gd name="csY7" fmla="*/ 545029 h 611704"/>
              <a:gd name="csX8" fmla="*/ 133755 w 611908"/>
              <a:gd name="csY8" fmla="*/ 497789 h 611704"/>
              <a:gd name="csX9" fmla="*/ 104505 w 611908"/>
              <a:gd name="csY9" fmla="*/ 460503 h 611704"/>
              <a:gd name="csX10" fmla="*/ 76018 w 611908"/>
              <a:gd name="csY10" fmla="*/ 418578 h 611704"/>
              <a:gd name="csX11" fmla="*/ 70181 w 611908"/>
              <a:gd name="csY11" fmla="*/ 416400 h 611704"/>
              <a:gd name="csX12" fmla="*/ 54696 w 611908"/>
              <a:gd name="csY12" fmla="*/ 428749 h 611704"/>
              <a:gd name="csX13" fmla="*/ 8502 w 611908"/>
              <a:gd name="csY13" fmla="*/ 420559 h 611704"/>
              <a:gd name="csX14" fmla="*/ 182 w 611908"/>
              <a:gd name="csY14" fmla="*/ 409147 h 611704"/>
              <a:gd name="csX15" fmla="*/ 37055 w 611908"/>
              <a:gd name="csY15" fmla="*/ 200544 h 611704"/>
              <a:gd name="csX16" fmla="*/ 49164 w 611908"/>
              <a:gd name="csY16" fmla="*/ 194468 h 611704"/>
              <a:gd name="csX17" fmla="*/ 99823 w 611908"/>
              <a:gd name="csY17" fmla="*/ 204966 h 611704"/>
              <a:gd name="csX18" fmla="*/ 100346 w 611908"/>
              <a:gd name="csY18" fmla="*/ 225199 h 611704"/>
              <a:gd name="csX19" fmla="*/ 126677 w 611908"/>
              <a:gd name="csY19" fmla="*/ 229598 h 611704"/>
              <a:gd name="csX20" fmla="*/ 143403 w 611908"/>
              <a:gd name="csY20" fmla="*/ 227899 h 611704"/>
              <a:gd name="csX21" fmla="*/ 143904 w 611908"/>
              <a:gd name="csY21" fmla="*/ 82544 h 611704"/>
              <a:gd name="csX22" fmla="*/ 178316 w 611908"/>
              <a:gd name="csY22" fmla="*/ 48111 h 611704"/>
              <a:gd name="csX23" fmla="*/ 248249 w 611908"/>
              <a:gd name="csY23" fmla="*/ 47653 h 611704"/>
              <a:gd name="csX24" fmla="*/ 248511 w 611908"/>
              <a:gd name="csY24" fmla="*/ 28117 h 611704"/>
              <a:gd name="csX25" fmla="*/ 276584 w 611908"/>
              <a:gd name="csY25" fmla="*/ 0 h 611704"/>
              <a:gd name="csX26" fmla="*/ 335367 w 611908"/>
              <a:gd name="csY26" fmla="*/ 0 h 611704"/>
              <a:gd name="csX27" fmla="*/ 363418 w 611908"/>
              <a:gd name="csY27" fmla="*/ 28095 h 611704"/>
              <a:gd name="csX28" fmla="*/ 363702 w 611908"/>
              <a:gd name="csY28" fmla="*/ 47719 h 611704"/>
              <a:gd name="csX29" fmla="*/ 431326 w 611908"/>
              <a:gd name="csY29" fmla="*/ 47828 h 611704"/>
              <a:gd name="csX30" fmla="*/ 468482 w 611908"/>
              <a:gd name="csY30" fmla="*/ 86878 h 611704"/>
              <a:gd name="csX31" fmla="*/ 468373 w 611908"/>
              <a:gd name="csY31" fmla="*/ 227856 h 611704"/>
              <a:gd name="csX32" fmla="*/ 486690 w 611908"/>
              <a:gd name="csY32" fmla="*/ 229467 h 611704"/>
              <a:gd name="csX33" fmla="*/ 511453 w 611908"/>
              <a:gd name="csY33" fmla="*/ 225700 h 611704"/>
              <a:gd name="csX34" fmla="*/ 512084 w 611908"/>
              <a:gd name="csY34" fmla="*/ 204857 h 611704"/>
              <a:gd name="csX35" fmla="*/ 564311 w 611908"/>
              <a:gd name="csY35" fmla="*/ 194381 h 611704"/>
              <a:gd name="csX36" fmla="*/ 575288 w 611908"/>
              <a:gd name="csY36" fmla="*/ 202112 h 611704"/>
              <a:gd name="csX37" fmla="*/ 611725 w 611908"/>
              <a:gd name="csY37" fmla="*/ 409147 h 611704"/>
              <a:gd name="csX38" fmla="*/ 603449 w 611908"/>
              <a:gd name="csY38" fmla="*/ 420538 h 611704"/>
              <a:gd name="csX39" fmla="*/ 557233 w 611908"/>
              <a:gd name="csY39" fmla="*/ 428705 h 611704"/>
              <a:gd name="csX40" fmla="*/ 543185 w 611908"/>
              <a:gd name="csY40" fmla="*/ 416487 h 611704"/>
              <a:gd name="csX41" fmla="*/ 535345 w 611908"/>
              <a:gd name="csY41" fmla="*/ 419906 h 611704"/>
              <a:gd name="csX42" fmla="*/ 507576 w 611908"/>
              <a:gd name="csY42" fmla="*/ 460742 h 611704"/>
              <a:gd name="csX43" fmla="*/ 492287 w 611908"/>
              <a:gd name="csY43" fmla="*/ 491517 h 611704"/>
              <a:gd name="csX44" fmla="*/ 459422 w 611908"/>
              <a:gd name="csY44" fmla="*/ 499466 h 611704"/>
              <a:gd name="csX45" fmla="*/ 444830 w 611908"/>
              <a:gd name="csY45" fmla="*/ 528781 h 611704"/>
              <a:gd name="csX46" fmla="*/ 411856 w 611908"/>
              <a:gd name="csY46" fmla="*/ 536535 h 611704"/>
              <a:gd name="csX47" fmla="*/ 364202 w 611908"/>
              <a:gd name="csY47" fmla="*/ 573864 h 611704"/>
              <a:gd name="csX48" fmla="*/ 343861 w 611908"/>
              <a:gd name="csY48" fmla="*/ 27159 h 611704"/>
              <a:gd name="csX49" fmla="*/ 335367 w 611908"/>
              <a:gd name="csY49" fmla="*/ 19231 h 611704"/>
              <a:gd name="csX50" fmla="*/ 276541 w 611908"/>
              <a:gd name="csY50" fmla="*/ 19275 h 611704"/>
              <a:gd name="csX51" fmla="*/ 267851 w 611908"/>
              <a:gd name="csY51" fmla="*/ 28139 h 611704"/>
              <a:gd name="csX52" fmla="*/ 267916 w 611908"/>
              <a:gd name="csY52" fmla="*/ 47806 h 611704"/>
              <a:gd name="csX53" fmla="*/ 343969 w 611908"/>
              <a:gd name="csY53" fmla="*/ 47806 h 611704"/>
              <a:gd name="csX54" fmla="*/ 343861 w 611908"/>
              <a:gd name="csY54" fmla="*/ 27181 h 611704"/>
              <a:gd name="csX55" fmla="*/ 364072 w 611908"/>
              <a:gd name="csY55" fmla="*/ 143069 h 611704"/>
              <a:gd name="csX56" fmla="*/ 370344 w 611908"/>
              <a:gd name="csY56" fmla="*/ 124055 h 611704"/>
              <a:gd name="csX57" fmla="*/ 415188 w 611908"/>
              <a:gd name="csY57" fmla="*/ 125231 h 611704"/>
              <a:gd name="csX58" fmla="*/ 419870 w 611908"/>
              <a:gd name="csY58" fmla="*/ 142742 h 611704"/>
              <a:gd name="csX59" fmla="*/ 449273 w 611908"/>
              <a:gd name="csY59" fmla="*/ 113231 h 611704"/>
              <a:gd name="csX60" fmla="*/ 449055 w 611908"/>
              <a:gd name="csY60" fmla="*/ 84678 h 611704"/>
              <a:gd name="csX61" fmla="*/ 431000 w 611908"/>
              <a:gd name="csY61" fmla="*/ 67037 h 611704"/>
              <a:gd name="csX62" fmla="*/ 180820 w 611908"/>
              <a:gd name="csY62" fmla="*/ 67037 h 611704"/>
              <a:gd name="csX63" fmla="*/ 162547 w 611908"/>
              <a:gd name="csY63" fmla="*/ 86813 h 611704"/>
              <a:gd name="csX64" fmla="*/ 162504 w 611908"/>
              <a:gd name="csY64" fmla="*/ 113253 h 611704"/>
              <a:gd name="csX65" fmla="*/ 191971 w 611908"/>
              <a:gd name="csY65" fmla="*/ 142720 h 611704"/>
              <a:gd name="csX66" fmla="*/ 196676 w 611908"/>
              <a:gd name="csY66" fmla="*/ 125210 h 611704"/>
              <a:gd name="csX67" fmla="*/ 243109 w 611908"/>
              <a:gd name="csY67" fmla="*/ 125318 h 611704"/>
              <a:gd name="csX68" fmla="*/ 248010 w 611908"/>
              <a:gd name="csY68" fmla="*/ 143395 h 611704"/>
              <a:gd name="csX69" fmla="*/ 364006 w 611908"/>
              <a:gd name="csY69" fmla="*/ 143112 h 611704"/>
              <a:gd name="csX70" fmla="*/ 229301 w 611908"/>
              <a:gd name="csY70" fmla="*/ 143417 h 611704"/>
              <a:gd name="csX71" fmla="*/ 210484 w 611908"/>
              <a:gd name="csY71" fmla="*/ 143417 h 611704"/>
              <a:gd name="csX72" fmla="*/ 210484 w 611908"/>
              <a:gd name="csY72" fmla="*/ 162496 h 611704"/>
              <a:gd name="csX73" fmla="*/ 229301 w 611908"/>
              <a:gd name="csY73" fmla="*/ 162496 h 611704"/>
              <a:gd name="csX74" fmla="*/ 229301 w 611908"/>
              <a:gd name="csY74" fmla="*/ 143417 h 611704"/>
              <a:gd name="csX75" fmla="*/ 401423 w 611908"/>
              <a:gd name="csY75" fmla="*/ 143417 h 611704"/>
              <a:gd name="csX76" fmla="*/ 382628 w 611908"/>
              <a:gd name="csY76" fmla="*/ 143417 h 611704"/>
              <a:gd name="csX77" fmla="*/ 382628 w 611908"/>
              <a:gd name="csY77" fmla="*/ 162496 h 611704"/>
              <a:gd name="csX78" fmla="*/ 401423 w 611908"/>
              <a:gd name="csY78" fmla="*/ 162496 h 611704"/>
              <a:gd name="csX79" fmla="*/ 401423 w 611908"/>
              <a:gd name="csY79" fmla="*/ 143417 h 611704"/>
              <a:gd name="csX80" fmla="*/ 420589 w 611908"/>
              <a:gd name="csY80" fmla="*/ 164195 h 611704"/>
              <a:gd name="csX81" fmla="*/ 413554 w 611908"/>
              <a:gd name="csY81" fmla="*/ 180921 h 611704"/>
              <a:gd name="csX82" fmla="*/ 370235 w 611908"/>
              <a:gd name="csY82" fmla="*/ 180747 h 611704"/>
              <a:gd name="csX83" fmla="*/ 363876 w 611908"/>
              <a:gd name="csY83" fmla="*/ 162779 h 611704"/>
              <a:gd name="csX84" fmla="*/ 248358 w 611908"/>
              <a:gd name="csY84" fmla="*/ 162627 h 611704"/>
              <a:gd name="csX85" fmla="*/ 247313 w 611908"/>
              <a:gd name="csY85" fmla="*/ 176348 h 611704"/>
              <a:gd name="csX86" fmla="*/ 237447 w 611908"/>
              <a:gd name="csY86" fmla="*/ 181596 h 611704"/>
              <a:gd name="csX87" fmla="*/ 198135 w 611908"/>
              <a:gd name="csY87" fmla="*/ 180791 h 611704"/>
              <a:gd name="csX88" fmla="*/ 191862 w 611908"/>
              <a:gd name="csY88" fmla="*/ 163280 h 611704"/>
              <a:gd name="csX89" fmla="*/ 162830 w 611908"/>
              <a:gd name="csY89" fmla="*/ 153632 h 611704"/>
              <a:gd name="csX90" fmla="*/ 162700 w 611908"/>
              <a:gd name="csY90" fmla="*/ 224654 h 611704"/>
              <a:gd name="csX91" fmla="*/ 237338 w 611908"/>
              <a:gd name="csY91" fmla="*/ 213351 h 611704"/>
              <a:gd name="csX92" fmla="*/ 293485 w 611908"/>
              <a:gd name="csY92" fmla="*/ 224719 h 611704"/>
              <a:gd name="csX93" fmla="*/ 318379 w 611908"/>
              <a:gd name="csY93" fmla="*/ 224719 h 611704"/>
              <a:gd name="csX94" fmla="*/ 374613 w 611908"/>
              <a:gd name="csY94" fmla="*/ 213307 h 611704"/>
              <a:gd name="csX95" fmla="*/ 449098 w 611908"/>
              <a:gd name="csY95" fmla="*/ 224632 h 611704"/>
              <a:gd name="csX96" fmla="*/ 448924 w 611908"/>
              <a:gd name="csY96" fmla="*/ 153501 h 611704"/>
              <a:gd name="csX97" fmla="*/ 420589 w 611908"/>
              <a:gd name="csY97" fmla="*/ 164195 h 611704"/>
              <a:gd name="csX98" fmla="*/ 53411 w 611908"/>
              <a:gd name="csY98" fmla="*/ 214483 h 611704"/>
              <a:gd name="csX99" fmla="*/ 20110 w 611908"/>
              <a:gd name="csY99" fmla="*/ 403376 h 611704"/>
              <a:gd name="csX100" fmla="*/ 49229 w 611908"/>
              <a:gd name="csY100" fmla="*/ 408516 h 611704"/>
              <a:gd name="csX101" fmla="*/ 82530 w 611908"/>
              <a:gd name="csY101" fmla="*/ 219623 h 611704"/>
              <a:gd name="csX102" fmla="*/ 53411 w 611908"/>
              <a:gd name="csY102" fmla="*/ 214483 h 611704"/>
              <a:gd name="csX103" fmla="*/ 558278 w 611908"/>
              <a:gd name="csY103" fmla="*/ 214287 h 611704"/>
              <a:gd name="csX104" fmla="*/ 529377 w 611908"/>
              <a:gd name="csY104" fmla="*/ 219384 h 611704"/>
              <a:gd name="csX105" fmla="*/ 562830 w 611908"/>
              <a:gd name="csY105" fmla="*/ 408777 h 611704"/>
              <a:gd name="csX106" fmla="*/ 591731 w 611908"/>
              <a:gd name="csY106" fmla="*/ 403680 h 611704"/>
              <a:gd name="csX107" fmla="*/ 558278 w 611908"/>
              <a:gd name="csY107" fmla="*/ 214287 h 611704"/>
              <a:gd name="csX108" fmla="*/ 413838 w 611908"/>
              <a:gd name="csY108" fmla="*/ 516672 h 611704"/>
              <a:gd name="csX109" fmla="*/ 438405 w 611908"/>
              <a:gd name="csY109" fmla="*/ 505085 h 611704"/>
              <a:gd name="csX110" fmla="*/ 428669 w 611908"/>
              <a:gd name="csY110" fmla="*/ 481324 h 611704"/>
              <a:gd name="csX111" fmla="*/ 366010 w 611908"/>
              <a:gd name="csY111" fmla="*/ 439834 h 611704"/>
              <a:gd name="csX112" fmla="*/ 364595 w 611908"/>
              <a:gd name="csY112" fmla="*/ 426701 h 611704"/>
              <a:gd name="csX113" fmla="*/ 378337 w 611908"/>
              <a:gd name="csY113" fmla="*/ 425264 h 611704"/>
              <a:gd name="csX114" fmla="*/ 458268 w 611908"/>
              <a:gd name="csY114" fmla="*/ 477992 h 611704"/>
              <a:gd name="csX115" fmla="*/ 483248 w 611908"/>
              <a:gd name="csY115" fmla="*/ 473157 h 611704"/>
              <a:gd name="csX116" fmla="*/ 481354 w 611908"/>
              <a:gd name="csY116" fmla="*/ 448197 h 611704"/>
              <a:gd name="csX117" fmla="*/ 373219 w 611908"/>
              <a:gd name="csY117" fmla="*/ 376042 h 611704"/>
              <a:gd name="csX118" fmla="*/ 311758 w 611908"/>
              <a:gd name="csY118" fmla="*/ 322443 h 611704"/>
              <a:gd name="csX119" fmla="*/ 278457 w 611908"/>
              <a:gd name="csY119" fmla="*/ 330894 h 611704"/>
              <a:gd name="csX120" fmla="*/ 257309 w 611908"/>
              <a:gd name="csY120" fmla="*/ 359359 h 611704"/>
              <a:gd name="csX121" fmla="*/ 199572 w 611908"/>
              <a:gd name="csY121" fmla="*/ 371055 h 611704"/>
              <a:gd name="csX122" fmla="*/ 186526 w 611908"/>
              <a:gd name="csY122" fmla="*/ 327845 h 611704"/>
              <a:gd name="csX123" fmla="*/ 220263 w 611908"/>
              <a:gd name="csY123" fmla="*/ 276816 h 611704"/>
              <a:gd name="csX124" fmla="*/ 247922 w 611908"/>
              <a:gd name="csY124" fmla="*/ 254296 h 611704"/>
              <a:gd name="csX125" fmla="*/ 281092 w 611908"/>
              <a:gd name="csY125" fmla="*/ 240553 h 611704"/>
              <a:gd name="csX126" fmla="*/ 237207 w 611908"/>
              <a:gd name="csY126" fmla="*/ 232756 h 611704"/>
              <a:gd name="csX127" fmla="*/ 126699 w 611908"/>
              <a:gd name="csY127" fmla="*/ 249003 h 611704"/>
              <a:gd name="csX128" fmla="*/ 97122 w 611908"/>
              <a:gd name="csY128" fmla="*/ 244539 h 611704"/>
              <a:gd name="csX129" fmla="*/ 70159 w 611908"/>
              <a:gd name="csY129" fmla="*/ 396972 h 611704"/>
              <a:gd name="csX130" fmla="*/ 88410 w 611908"/>
              <a:gd name="csY130" fmla="*/ 401285 h 611704"/>
              <a:gd name="csX131" fmla="*/ 112978 w 611908"/>
              <a:gd name="csY131" fmla="*/ 438549 h 611704"/>
              <a:gd name="csX132" fmla="*/ 155491 w 611908"/>
              <a:gd name="csY132" fmla="*/ 401481 h 611704"/>
              <a:gd name="csX133" fmla="*/ 201772 w 611908"/>
              <a:gd name="csY133" fmla="*/ 398366 h 611704"/>
              <a:gd name="csX134" fmla="*/ 216778 w 611908"/>
              <a:gd name="csY134" fmla="*/ 442927 h 611704"/>
              <a:gd name="csX135" fmla="*/ 248336 w 611908"/>
              <a:gd name="csY135" fmla="*/ 480888 h 611704"/>
              <a:gd name="csX136" fmla="*/ 292004 w 611908"/>
              <a:gd name="csY136" fmla="*/ 512033 h 611704"/>
              <a:gd name="csX137" fmla="*/ 332557 w 611908"/>
              <a:gd name="csY137" fmla="*/ 510944 h 611704"/>
              <a:gd name="csX138" fmla="*/ 351636 w 611908"/>
              <a:gd name="csY138" fmla="*/ 543526 h 611704"/>
              <a:gd name="csX139" fmla="*/ 359542 w 611908"/>
              <a:gd name="csY139" fmla="*/ 550343 h 611704"/>
              <a:gd name="csX140" fmla="*/ 387811 w 611908"/>
              <a:gd name="csY140" fmla="*/ 547620 h 611704"/>
              <a:gd name="csX141" fmla="*/ 384523 w 611908"/>
              <a:gd name="csY141" fmla="*/ 521354 h 611704"/>
              <a:gd name="csX142" fmla="*/ 333777 w 611908"/>
              <a:gd name="csY142" fmla="*/ 487139 h 611704"/>
              <a:gd name="csX143" fmla="*/ 333820 w 611908"/>
              <a:gd name="csY143" fmla="*/ 474376 h 611704"/>
              <a:gd name="csX144" fmla="*/ 346169 w 611908"/>
              <a:gd name="csY144" fmla="*/ 472677 h 611704"/>
              <a:gd name="csX145" fmla="*/ 413881 w 611908"/>
              <a:gd name="csY145" fmla="*/ 516628 h 611704"/>
              <a:gd name="csX146" fmla="*/ 456525 w 611908"/>
              <a:gd name="csY146" fmla="*/ 343286 h 611704"/>
              <a:gd name="csX147" fmla="*/ 451167 w 611908"/>
              <a:gd name="csY147" fmla="*/ 355200 h 611704"/>
              <a:gd name="csX148" fmla="*/ 408611 w 611908"/>
              <a:gd name="csY148" fmla="*/ 375825 h 611704"/>
              <a:gd name="csX149" fmla="*/ 486494 w 611908"/>
              <a:gd name="csY149" fmla="*/ 427986 h 611704"/>
              <a:gd name="csX150" fmla="*/ 498821 w 611908"/>
              <a:gd name="csY150" fmla="*/ 438811 h 611704"/>
              <a:gd name="csX151" fmla="*/ 523758 w 611908"/>
              <a:gd name="csY151" fmla="*/ 401786 h 611704"/>
              <a:gd name="csX152" fmla="*/ 541661 w 611908"/>
              <a:gd name="csY152" fmla="*/ 397125 h 611704"/>
              <a:gd name="csX153" fmla="*/ 514829 w 611908"/>
              <a:gd name="csY153" fmla="*/ 244582 h 611704"/>
              <a:gd name="csX154" fmla="*/ 484250 w 611908"/>
              <a:gd name="csY154" fmla="*/ 248938 h 611704"/>
              <a:gd name="csX155" fmla="*/ 372500 w 611908"/>
              <a:gd name="csY155" fmla="*/ 232473 h 611704"/>
              <a:gd name="csX156" fmla="*/ 332710 w 611908"/>
              <a:gd name="csY156" fmla="*/ 239007 h 611704"/>
              <a:gd name="csX157" fmla="*/ 243850 w 611908"/>
              <a:gd name="csY157" fmla="*/ 278732 h 611704"/>
              <a:gd name="csX158" fmla="*/ 202796 w 611908"/>
              <a:gd name="csY158" fmla="*/ 337667 h 611704"/>
              <a:gd name="csX159" fmla="*/ 205344 w 611908"/>
              <a:gd name="csY159" fmla="*/ 352020 h 611704"/>
              <a:gd name="csX160" fmla="*/ 243349 w 611908"/>
              <a:gd name="csY160" fmla="*/ 345530 h 611704"/>
              <a:gd name="csX161" fmla="*/ 265673 w 611908"/>
              <a:gd name="csY161" fmla="*/ 312926 h 611704"/>
              <a:gd name="csX162" fmla="*/ 317769 w 611908"/>
              <a:gd name="csY162" fmla="*/ 302232 h 611704"/>
              <a:gd name="csX163" fmla="*/ 329312 w 611908"/>
              <a:gd name="csY163" fmla="*/ 313057 h 611704"/>
              <a:gd name="csX164" fmla="*/ 416691 w 611908"/>
              <a:gd name="csY164" fmla="*/ 353348 h 611704"/>
              <a:gd name="csX165" fmla="*/ 456525 w 611908"/>
              <a:gd name="csY165" fmla="*/ 343265 h 611704"/>
              <a:gd name="csX166" fmla="*/ 157887 w 611908"/>
              <a:gd name="csY166" fmla="*/ 474594 h 611704"/>
              <a:gd name="csX167" fmla="*/ 190294 w 611908"/>
              <a:gd name="csY167" fmla="*/ 447326 h 611704"/>
              <a:gd name="csX168" fmla="*/ 195826 w 611908"/>
              <a:gd name="csY168" fmla="*/ 418948 h 611704"/>
              <a:gd name="csX169" fmla="*/ 166751 w 611908"/>
              <a:gd name="csY169" fmla="*/ 417075 h 611704"/>
              <a:gd name="csX170" fmla="*/ 130357 w 611908"/>
              <a:gd name="csY170" fmla="*/ 448067 h 611704"/>
              <a:gd name="csX171" fmla="*/ 131054 w 611908"/>
              <a:gd name="csY171" fmla="*/ 475008 h 611704"/>
              <a:gd name="csX172" fmla="*/ 157887 w 611908"/>
              <a:gd name="csY172" fmla="*/ 474594 h 611704"/>
              <a:gd name="csX173" fmla="*/ 180907 w 611908"/>
              <a:gd name="csY173" fmla="*/ 530306 h 611704"/>
              <a:gd name="csX174" fmla="*/ 222658 w 611908"/>
              <a:gd name="csY174" fmla="*/ 494805 h 611704"/>
              <a:gd name="csX175" fmla="*/ 223508 w 611908"/>
              <a:gd name="csY175" fmla="*/ 467973 h 611704"/>
              <a:gd name="csX176" fmla="*/ 196785 w 611908"/>
              <a:gd name="csY176" fmla="*/ 466819 h 611704"/>
              <a:gd name="csX177" fmla="*/ 156406 w 611908"/>
              <a:gd name="csY177" fmla="*/ 500315 h 611704"/>
              <a:gd name="csX178" fmla="*/ 151266 w 611908"/>
              <a:gd name="csY178" fmla="*/ 529108 h 611704"/>
              <a:gd name="csX179" fmla="*/ 180907 w 611908"/>
              <a:gd name="csY179" fmla="*/ 530306 h 611704"/>
              <a:gd name="csX180" fmla="*/ 236793 w 611908"/>
              <a:gd name="csY180" fmla="*/ 557900 h 611704"/>
              <a:gd name="csX181" fmla="*/ 263669 w 611908"/>
              <a:gd name="csY181" fmla="*/ 535751 h 611704"/>
              <a:gd name="csX182" fmla="*/ 269440 w 611908"/>
              <a:gd name="csY182" fmla="*/ 507154 h 611704"/>
              <a:gd name="csX183" fmla="*/ 243850 w 611908"/>
              <a:gd name="csY183" fmla="*/ 502733 h 611704"/>
              <a:gd name="csX184" fmla="*/ 212749 w 611908"/>
              <a:gd name="csY184" fmla="*/ 528433 h 611704"/>
              <a:gd name="csX185" fmla="*/ 210222 w 611908"/>
              <a:gd name="csY185" fmla="*/ 555003 h 611704"/>
              <a:gd name="csX186" fmla="*/ 236793 w 611908"/>
              <a:gd name="csY186" fmla="*/ 557857 h 611704"/>
              <a:gd name="csX187" fmla="*/ 299191 w 611908"/>
              <a:gd name="csY187" fmla="*/ 580877 h 611704"/>
              <a:gd name="csX188" fmla="*/ 323105 w 611908"/>
              <a:gd name="csY188" fmla="*/ 560514 h 611704"/>
              <a:gd name="csX189" fmla="*/ 328484 w 611908"/>
              <a:gd name="csY189" fmla="*/ 532418 h 611704"/>
              <a:gd name="csX190" fmla="*/ 299648 w 611908"/>
              <a:gd name="csY190" fmla="*/ 530327 h 611704"/>
              <a:gd name="csX191" fmla="*/ 274646 w 611908"/>
              <a:gd name="csY191" fmla="*/ 551149 h 611704"/>
              <a:gd name="csX192" fmla="*/ 269506 w 611908"/>
              <a:gd name="csY192" fmla="*/ 580485 h 611704"/>
              <a:gd name="csX193" fmla="*/ 299169 w 611908"/>
              <a:gd name="csY193" fmla="*/ 580877 h 611704"/>
              <a:gd name="csX194" fmla="*/ 317442 w 611908"/>
              <a:gd name="csY194" fmla="*/ 591114 h 611704"/>
              <a:gd name="csX195" fmla="*/ 338111 w 611908"/>
              <a:gd name="csY195" fmla="*/ 587498 h 611704"/>
              <a:gd name="csX196" fmla="*/ 343294 w 611908"/>
              <a:gd name="csY196" fmla="*/ 568158 h 611704"/>
              <a:gd name="csX197" fmla="*/ 317442 w 611908"/>
              <a:gd name="csY197" fmla="*/ 591092 h 6117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Lst>
            <a:rect l="l" t="t" r="r" b="b"/>
            <a:pathLst>
              <a:path w="611908" h="611704">
                <a:moveTo>
                  <a:pt x="364224" y="573886"/>
                </a:moveTo>
                <a:cubicBezTo>
                  <a:pt x="361981" y="588195"/>
                  <a:pt x="354990" y="601328"/>
                  <a:pt x="342793" y="607666"/>
                </a:cubicBezTo>
                <a:cubicBezTo>
                  <a:pt x="327330" y="615703"/>
                  <a:pt x="314328" y="610192"/>
                  <a:pt x="299975" y="604551"/>
                </a:cubicBezTo>
                <a:cubicBezTo>
                  <a:pt x="289020" y="604312"/>
                  <a:pt x="276366" y="609996"/>
                  <a:pt x="264279" y="601590"/>
                </a:cubicBezTo>
                <a:cubicBezTo>
                  <a:pt x="256024" y="595862"/>
                  <a:pt x="248815" y="586584"/>
                  <a:pt x="245657" y="574779"/>
                </a:cubicBezTo>
                <a:cubicBezTo>
                  <a:pt x="233309" y="582533"/>
                  <a:pt x="220589" y="583513"/>
                  <a:pt x="208132" y="577393"/>
                </a:cubicBezTo>
                <a:cubicBezTo>
                  <a:pt x="199050" y="572928"/>
                  <a:pt x="190469" y="563149"/>
                  <a:pt x="187114" y="549885"/>
                </a:cubicBezTo>
                <a:cubicBezTo>
                  <a:pt x="170519" y="558749"/>
                  <a:pt x="152311" y="557138"/>
                  <a:pt x="139657" y="545029"/>
                </a:cubicBezTo>
                <a:cubicBezTo>
                  <a:pt x="127570" y="533442"/>
                  <a:pt x="123845" y="514646"/>
                  <a:pt x="133755" y="497789"/>
                </a:cubicBezTo>
                <a:cubicBezTo>
                  <a:pt x="113609" y="493782"/>
                  <a:pt x="108861" y="476728"/>
                  <a:pt x="104505" y="460503"/>
                </a:cubicBezTo>
                <a:cubicBezTo>
                  <a:pt x="96926" y="446564"/>
                  <a:pt x="80330" y="435783"/>
                  <a:pt x="76018" y="418578"/>
                </a:cubicBezTo>
                <a:cubicBezTo>
                  <a:pt x="75713" y="417358"/>
                  <a:pt x="71357" y="416530"/>
                  <a:pt x="70181" y="416400"/>
                </a:cubicBezTo>
                <a:cubicBezTo>
                  <a:pt x="64889" y="415768"/>
                  <a:pt x="66261" y="430796"/>
                  <a:pt x="54696" y="428749"/>
                </a:cubicBezTo>
                <a:lnTo>
                  <a:pt x="8502" y="420559"/>
                </a:lnTo>
                <a:cubicBezTo>
                  <a:pt x="3014" y="419579"/>
                  <a:pt x="-907" y="415354"/>
                  <a:pt x="182" y="409147"/>
                </a:cubicBezTo>
                <a:lnTo>
                  <a:pt x="37055" y="200544"/>
                </a:lnTo>
                <a:cubicBezTo>
                  <a:pt x="37991" y="195230"/>
                  <a:pt x="44895" y="193597"/>
                  <a:pt x="49164" y="194468"/>
                </a:cubicBezTo>
                <a:lnTo>
                  <a:pt x="99823" y="204966"/>
                </a:lnTo>
                <a:cubicBezTo>
                  <a:pt x="104222" y="208494"/>
                  <a:pt x="102502" y="219100"/>
                  <a:pt x="100346" y="225199"/>
                </a:cubicBezTo>
                <a:lnTo>
                  <a:pt x="126677" y="229598"/>
                </a:lnTo>
                <a:lnTo>
                  <a:pt x="143403" y="227899"/>
                </a:lnTo>
                <a:lnTo>
                  <a:pt x="143904" y="82544"/>
                </a:lnTo>
                <a:cubicBezTo>
                  <a:pt x="143970" y="64358"/>
                  <a:pt x="160761" y="48241"/>
                  <a:pt x="178316" y="48111"/>
                </a:cubicBezTo>
                <a:lnTo>
                  <a:pt x="248249" y="47653"/>
                </a:lnTo>
                <a:lnTo>
                  <a:pt x="248511" y="28117"/>
                </a:lnTo>
                <a:cubicBezTo>
                  <a:pt x="248707" y="12501"/>
                  <a:pt x="260663" y="22"/>
                  <a:pt x="276584" y="0"/>
                </a:cubicBezTo>
                <a:lnTo>
                  <a:pt x="335367" y="0"/>
                </a:lnTo>
                <a:cubicBezTo>
                  <a:pt x="351157" y="-22"/>
                  <a:pt x="363179" y="12567"/>
                  <a:pt x="363418" y="28095"/>
                </a:cubicBezTo>
                <a:lnTo>
                  <a:pt x="363702" y="47719"/>
                </a:lnTo>
                <a:lnTo>
                  <a:pt x="431326" y="47828"/>
                </a:lnTo>
                <a:cubicBezTo>
                  <a:pt x="452583" y="47871"/>
                  <a:pt x="468504" y="65752"/>
                  <a:pt x="468482" y="86878"/>
                </a:cubicBezTo>
                <a:lnTo>
                  <a:pt x="468373" y="227856"/>
                </a:lnTo>
                <a:lnTo>
                  <a:pt x="486690" y="229467"/>
                </a:lnTo>
                <a:lnTo>
                  <a:pt x="511453" y="225700"/>
                </a:lnTo>
                <a:cubicBezTo>
                  <a:pt x="509928" y="220015"/>
                  <a:pt x="507402" y="208973"/>
                  <a:pt x="512084" y="204857"/>
                </a:cubicBezTo>
                <a:lnTo>
                  <a:pt x="564311" y="194381"/>
                </a:lnTo>
                <a:cubicBezTo>
                  <a:pt x="569582" y="193314"/>
                  <a:pt x="574373" y="196907"/>
                  <a:pt x="575288" y="202112"/>
                </a:cubicBezTo>
                <a:lnTo>
                  <a:pt x="611725" y="409147"/>
                </a:lnTo>
                <a:cubicBezTo>
                  <a:pt x="612814" y="415311"/>
                  <a:pt x="608937" y="419558"/>
                  <a:pt x="603449" y="420538"/>
                </a:cubicBezTo>
                <a:lnTo>
                  <a:pt x="557233" y="428705"/>
                </a:lnTo>
                <a:cubicBezTo>
                  <a:pt x="546343" y="430622"/>
                  <a:pt x="546670" y="417663"/>
                  <a:pt x="543185" y="416487"/>
                </a:cubicBezTo>
                <a:cubicBezTo>
                  <a:pt x="541334" y="415877"/>
                  <a:pt x="536085" y="417271"/>
                  <a:pt x="535345" y="419906"/>
                </a:cubicBezTo>
                <a:cubicBezTo>
                  <a:pt x="530706" y="436611"/>
                  <a:pt x="514524" y="446564"/>
                  <a:pt x="507576" y="460742"/>
                </a:cubicBezTo>
                <a:cubicBezTo>
                  <a:pt x="502240" y="471632"/>
                  <a:pt x="503786" y="483371"/>
                  <a:pt x="492287" y="491517"/>
                </a:cubicBezTo>
                <a:cubicBezTo>
                  <a:pt x="483510" y="497746"/>
                  <a:pt x="471705" y="501208"/>
                  <a:pt x="459422" y="499466"/>
                </a:cubicBezTo>
                <a:cubicBezTo>
                  <a:pt x="456852" y="510007"/>
                  <a:pt x="453258" y="522138"/>
                  <a:pt x="444830" y="528781"/>
                </a:cubicBezTo>
                <a:cubicBezTo>
                  <a:pt x="435269" y="536317"/>
                  <a:pt x="423159" y="537994"/>
                  <a:pt x="411856" y="536535"/>
                </a:cubicBezTo>
                <a:cubicBezTo>
                  <a:pt x="407914" y="562757"/>
                  <a:pt x="391819" y="577153"/>
                  <a:pt x="364202" y="573864"/>
                </a:cubicBezTo>
                <a:close/>
                <a:moveTo>
                  <a:pt x="343861" y="27159"/>
                </a:moveTo>
                <a:cubicBezTo>
                  <a:pt x="343839" y="22324"/>
                  <a:pt x="339418" y="19231"/>
                  <a:pt x="335367" y="19231"/>
                </a:cubicBezTo>
                <a:lnTo>
                  <a:pt x="276541" y="19275"/>
                </a:lnTo>
                <a:cubicBezTo>
                  <a:pt x="271531" y="19275"/>
                  <a:pt x="267829" y="23391"/>
                  <a:pt x="267851" y="28139"/>
                </a:cubicBezTo>
                <a:lnTo>
                  <a:pt x="267916" y="47806"/>
                </a:lnTo>
                <a:lnTo>
                  <a:pt x="343969" y="47806"/>
                </a:lnTo>
                <a:cubicBezTo>
                  <a:pt x="343969" y="47806"/>
                  <a:pt x="343861" y="27181"/>
                  <a:pt x="343861" y="27181"/>
                </a:cubicBezTo>
                <a:close/>
                <a:moveTo>
                  <a:pt x="364072" y="143069"/>
                </a:moveTo>
                <a:cubicBezTo>
                  <a:pt x="361785" y="130654"/>
                  <a:pt x="364551" y="127257"/>
                  <a:pt x="370344" y="124055"/>
                </a:cubicBezTo>
                <a:lnTo>
                  <a:pt x="415188" y="125231"/>
                </a:lnTo>
                <a:cubicBezTo>
                  <a:pt x="420894" y="125384"/>
                  <a:pt x="421831" y="136077"/>
                  <a:pt x="419870" y="142742"/>
                </a:cubicBezTo>
                <a:cubicBezTo>
                  <a:pt x="436357" y="144245"/>
                  <a:pt x="449403" y="130284"/>
                  <a:pt x="449273" y="113231"/>
                </a:cubicBezTo>
                <a:lnTo>
                  <a:pt x="449055" y="84678"/>
                </a:lnTo>
                <a:cubicBezTo>
                  <a:pt x="448990" y="74986"/>
                  <a:pt x="441323" y="67037"/>
                  <a:pt x="431000" y="67037"/>
                </a:cubicBezTo>
                <a:lnTo>
                  <a:pt x="180820" y="67037"/>
                </a:lnTo>
                <a:cubicBezTo>
                  <a:pt x="169430" y="67059"/>
                  <a:pt x="162569" y="76358"/>
                  <a:pt x="162547" y="86813"/>
                </a:cubicBezTo>
                <a:lnTo>
                  <a:pt x="162504" y="113253"/>
                </a:lnTo>
                <a:cubicBezTo>
                  <a:pt x="162482" y="130262"/>
                  <a:pt x="175397" y="144332"/>
                  <a:pt x="191971" y="142720"/>
                </a:cubicBezTo>
                <a:cubicBezTo>
                  <a:pt x="189946" y="136470"/>
                  <a:pt x="190948" y="125863"/>
                  <a:pt x="196676" y="125210"/>
                </a:cubicBezTo>
                <a:cubicBezTo>
                  <a:pt x="212008" y="123467"/>
                  <a:pt x="227733" y="123206"/>
                  <a:pt x="243109" y="125318"/>
                </a:cubicBezTo>
                <a:cubicBezTo>
                  <a:pt x="249338" y="126168"/>
                  <a:pt x="249142" y="137950"/>
                  <a:pt x="248010" y="143395"/>
                </a:cubicBezTo>
                <a:lnTo>
                  <a:pt x="364006" y="143112"/>
                </a:lnTo>
                <a:close/>
                <a:moveTo>
                  <a:pt x="229301" y="143417"/>
                </a:moveTo>
                <a:lnTo>
                  <a:pt x="210484" y="143417"/>
                </a:lnTo>
                <a:lnTo>
                  <a:pt x="210484" y="162496"/>
                </a:lnTo>
                <a:lnTo>
                  <a:pt x="229301" y="162496"/>
                </a:lnTo>
                <a:lnTo>
                  <a:pt x="229301" y="143417"/>
                </a:lnTo>
                <a:close/>
                <a:moveTo>
                  <a:pt x="401423" y="143417"/>
                </a:moveTo>
                <a:lnTo>
                  <a:pt x="382628" y="143417"/>
                </a:lnTo>
                <a:lnTo>
                  <a:pt x="382628" y="162496"/>
                </a:lnTo>
                <a:lnTo>
                  <a:pt x="401423" y="162496"/>
                </a:lnTo>
                <a:lnTo>
                  <a:pt x="401423" y="143417"/>
                </a:lnTo>
                <a:close/>
                <a:moveTo>
                  <a:pt x="420589" y="164195"/>
                </a:moveTo>
                <a:cubicBezTo>
                  <a:pt x="420676" y="170184"/>
                  <a:pt x="420916" y="180965"/>
                  <a:pt x="413554" y="180921"/>
                </a:cubicBezTo>
                <a:lnTo>
                  <a:pt x="370235" y="180747"/>
                </a:lnTo>
                <a:cubicBezTo>
                  <a:pt x="363157" y="180725"/>
                  <a:pt x="362308" y="169748"/>
                  <a:pt x="363876" y="162779"/>
                </a:cubicBezTo>
                <a:lnTo>
                  <a:pt x="248358" y="162627"/>
                </a:lnTo>
                <a:cubicBezTo>
                  <a:pt x="248511" y="168463"/>
                  <a:pt x="248707" y="172340"/>
                  <a:pt x="247313" y="176348"/>
                </a:cubicBezTo>
                <a:cubicBezTo>
                  <a:pt x="246333" y="179157"/>
                  <a:pt x="242064" y="181683"/>
                  <a:pt x="237447" y="181596"/>
                </a:cubicBezTo>
                <a:lnTo>
                  <a:pt x="198135" y="180791"/>
                </a:lnTo>
                <a:cubicBezTo>
                  <a:pt x="191144" y="180638"/>
                  <a:pt x="190164" y="169944"/>
                  <a:pt x="191862" y="163280"/>
                </a:cubicBezTo>
                <a:cubicBezTo>
                  <a:pt x="180755" y="161581"/>
                  <a:pt x="172784" y="159403"/>
                  <a:pt x="162830" y="153632"/>
                </a:cubicBezTo>
                <a:lnTo>
                  <a:pt x="162700" y="224654"/>
                </a:lnTo>
                <a:lnTo>
                  <a:pt x="237338" y="213351"/>
                </a:lnTo>
                <a:cubicBezTo>
                  <a:pt x="257113" y="210367"/>
                  <a:pt x="276214" y="215441"/>
                  <a:pt x="293485" y="224719"/>
                </a:cubicBezTo>
                <a:cubicBezTo>
                  <a:pt x="302480" y="229554"/>
                  <a:pt x="309471" y="229467"/>
                  <a:pt x="318379" y="224719"/>
                </a:cubicBezTo>
                <a:cubicBezTo>
                  <a:pt x="335759" y="215463"/>
                  <a:pt x="354794" y="210280"/>
                  <a:pt x="374613" y="213307"/>
                </a:cubicBezTo>
                <a:lnTo>
                  <a:pt x="449098" y="224632"/>
                </a:lnTo>
                <a:lnTo>
                  <a:pt x="448924" y="153501"/>
                </a:lnTo>
                <a:cubicBezTo>
                  <a:pt x="440060" y="160209"/>
                  <a:pt x="429628" y="160274"/>
                  <a:pt x="420589" y="164195"/>
                </a:cubicBezTo>
                <a:close/>
                <a:moveTo>
                  <a:pt x="53411" y="214483"/>
                </a:moveTo>
                <a:lnTo>
                  <a:pt x="20110" y="403376"/>
                </a:lnTo>
                <a:lnTo>
                  <a:pt x="49229" y="408516"/>
                </a:lnTo>
                <a:lnTo>
                  <a:pt x="82530" y="219623"/>
                </a:lnTo>
                <a:lnTo>
                  <a:pt x="53411" y="214483"/>
                </a:lnTo>
                <a:close/>
                <a:moveTo>
                  <a:pt x="558278" y="214287"/>
                </a:moveTo>
                <a:lnTo>
                  <a:pt x="529377" y="219384"/>
                </a:lnTo>
                <a:lnTo>
                  <a:pt x="562830" y="408777"/>
                </a:lnTo>
                <a:lnTo>
                  <a:pt x="591731" y="403680"/>
                </a:lnTo>
                <a:lnTo>
                  <a:pt x="558278" y="214287"/>
                </a:lnTo>
                <a:close/>
                <a:moveTo>
                  <a:pt x="413838" y="516672"/>
                </a:moveTo>
                <a:cubicBezTo>
                  <a:pt x="423965" y="523249"/>
                  <a:pt x="435900" y="513405"/>
                  <a:pt x="438405" y="505085"/>
                </a:cubicBezTo>
                <a:cubicBezTo>
                  <a:pt x="441301" y="495480"/>
                  <a:pt x="437381" y="487095"/>
                  <a:pt x="428669" y="481324"/>
                </a:cubicBezTo>
                <a:lnTo>
                  <a:pt x="366010" y="439834"/>
                </a:lnTo>
                <a:cubicBezTo>
                  <a:pt x="360848" y="436415"/>
                  <a:pt x="362090" y="429772"/>
                  <a:pt x="364595" y="426701"/>
                </a:cubicBezTo>
                <a:cubicBezTo>
                  <a:pt x="368319" y="422149"/>
                  <a:pt x="373154" y="421844"/>
                  <a:pt x="378337" y="425264"/>
                </a:cubicBezTo>
                <a:lnTo>
                  <a:pt x="458268" y="477992"/>
                </a:lnTo>
                <a:cubicBezTo>
                  <a:pt x="466674" y="483545"/>
                  <a:pt x="477564" y="480431"/>
                  <a:pt x="483248" y="473157"/>
                </a:cubicBezTo>
                <a:cubicBezTo>
                  <a:pt x="487670" y="467494"/>
                  <a:pt x="489521" y="453642"/>
                  <a:pt x="481354" y="448197"/>
                </a:cubicBezTo>
                <a:lnTo>
                  <a:pt x="373219" y="376042"/>
                </a:lnTo>
                <a:cubicBezTo>
                  <a:pt x="343338" y="370358"/>
                  <a:pt x="321624" y="350408"/>
                  <a:pt x="311758" y="322443"/>
                </a:cubicBezTo>
                <a:cubicBezTo>
                  <a:pt x="300999" y="326799"/>
                  <a:pt x="287583" y="324948"/>
                  <a:pt x="278457" y="330894"/>
                </a:cubicBezTo>
                <a:cubicBezTo>
                  <a:pt x="268678" y="337275"/>
                  <a:pt x="265041" y="350931"/>
                  <a:pt x="257309" y="359359"/>
                </a:cubicBezTo>
                <a:cubicBezTo>
                  <a:pt x="242129" y="375912"/>
                  <a:pt x="219348" y="380529"/>
                  <a:pt x="199572" y="371055"/>
                </a:cubicBezTo>
                <a:cubicBezTo>
                  <a:pt x="182693" y="362975"/>
                  <a:pt x="176072" y="343635"/>
                  <a:pt x="186526" y="327845"/>
                </a:cubicBezTo>
                <a:lnTo>
                  <a:pt x="220263" y="276816"/>
                </a:lnTo>
                <a:cubicBezTo>
                  <a:pt x="227210" y="266318"/>
                  <a:pt x="236227" y="259131"/>
                  <a:pt x="247922" y="254296"/>
                </a:cubicBezTo>
                <a:lnTo>
                  <a:pt x="281092" y="240553"/>
                </a:lnTo>
                <a:cubicBezTo>
                  <a:pt x="268155" y="232843"/>
                  <a:pt x="253171" y="230404"/>
                  <a:pt x="237207" y="232756"/>
                </a:cubicBezTo>
                <a:lnTo>
                  <a:pt x="126699" y="249003"/>
                </a:lnTo>
                <a:lnTo>
                  <a:pt x="97122" y="244539"/>
                </a:lnTo>
                <a:lnTo>
                  <a:pt x="70159" y="396972"/>
                </a:lnTo>
                <a:cubicBezTo>
                  <a:pt x="77020" y="398671"/>
                  <a:pt x="82857" y="398257"/>
                  <a:pt x="88410" y="401285"/>
                </a:cubicBezTo>
                <a:cubicBezTo>
                  <a:pt x="95206" y="415049"/>
                  <a:pt x="100846" y="428487"/>
                  <a:pt x="112978" y="438549"/>
                </a:cubicBezTo>
                <a:lnTo>
                  <a:pt x="155491" y="401481"/>
                </a:lnTo>
                <a:cubicBezTo>
                  <a:pt x="168972" y="389720"/>
                  <a:pt x="187942" y="389437"/>
                  <a:pt x="201772" y="398366"/>
                </a:cubicBezTo>
                <a:cubicBezTo>
                  <a:pt x="215602" y="407296"/>
                  <a:pt x="221700" y="424894"/>
                  <a:pt x="216778" y="442927"/>
                </a:cubicBezTo>
                <a:cubicBezTo>
                  <a:pt x="235595" y="446847"/>
                  <a:pt x="248314" y="461418"/>
                  <a:pt x="248336" y="480888"/>
                </a:cubicBezTo>
                <a:cubicBezTo>
                  <a:pt x="269767" y="477425"/>
                  <a:pt x="287996" y="490493"/>
                  <a:pt x="292004" y="512033"/>
                </a:cubicBezTo>
                <a:cubicBezTo>
                  <a:pt x="305072" y="503866"/>
                  <a:pt x="319577" y="503256"/>
                  <a:pt x="332557" y="510944"/>
                </a:cubicBezTo>
                <a:cubicBezTo>
                  <a:pt x="343469" y="517412"/>
                  <a:pt x="350873" y="529369"/>
                  <a:pt x="351636" y="543526"/>
                </a:cubicBezTo>
                <a:cubicBezTo>
                  <a:pt x="351832" y="547010"/>
                  <a:pt x="357647" y="548818"/>
                  <a:pt x="359542" y="550343"/>
                </a:cubicBezTo>
                <a:cubicBezTo>
                  <a:pt x="369016" y="558009"/>
                  <a:pt x="380668" y="556397"/>
                  <a:pt x="387811" y="547620"/>
                </a:cubicBezTo>
                <a:cubicBezTo>
                  <a:pt x="393561" y="540520"/>
                  <a:pt x="393365" y="527322"/>
                  <a:pt x="384523" y="521354"/>
                </a:cubicBezTo>
                <a:lnTo>
                  <a:pt x="333777" y="487139"/>
                </a:lnTo>
                <a:cubicBezTo>
                  <a:pt x="329312" y="484133"/>
                  <a:pt x="330836" y="477382"/>
                  <a:pt x="333820" y="474376"/>
                </a:cubicBezTo>
                <a:cubicBezTo>
                  <a:pt x="337065" y="471109"/>
                  <a:pt x="341225" y="469476"/>
                  <a:pt x="346169" y="472677"/>
                </a:cubicBezTo>
                <a:lnTo>
                  <a:pt x="413881" y="516628"/>
                </a:lnTo>
                <a:close/>
                <a:moveTo>
                  <a:pt x="456525" y="343286"/>
                </a:moveTo>
                <a:cubicBezTo>
                  <a:pt x="457832" y="347729"/>
                  <a:pt x="455872" y="352151"/>
                  <a:pt x="451167" y="355200"/>
                </a:cubicBezTo>
                <a:cubicBezTo>
                  <a:pt x="437599" y="364042"/>
                  <a:pt x="424967" y="372754"/>
                  <a:pt x="408611" y="375825"/>
                </a:cubicBezTo>
                <a:lnTo>
                  <a:pt x="486494" y="427986"/>
                </a:lnTo>
                <a:cubicBezTo>
                  <a:pt x="490893" y="430948"/>
                  <a:pt x="494813" y="434433"/>
                  <a:pt x="498821" y="438811"/>
                </a:cubicBezTo>
                <a:cubicBezTo>
                  <a:pt x="511235" y="428814"/>
                  <a:pt x="515983" y="414766"/>
                  <a:pt x="523758" y="401786"/>
                </a:cubicBezTo>
                <a:cubicBezTo>
                  <a:pt x="527243" y="397560"/>
                  <a:pt x="535758" y="398497"/>
                  <a:pt x="541661" y="397125"/>
                </a:cubicBezTo>
                <a:lnTo>
                  <a:pt x="514829" y="244582"/>
                </a:lnTo>
                <a:lnTo>
                  <a:pt x="484250" y="248938"/>
                </a:lnTo>
                <a:lnTo>
                  <a:pt x="372500" y="232473"/>
                </a:lnTo>
                <a:cubicBezTo>
                  <a:pt x="358714" y="230447"/>
                  <a:pt x="345342" y="233366"/>
                  <a:pt x="332710" y="239007"/>
                </a:cubicBezTo>
                <a:lnTo>
                  <a:pt x="243850" y="278732"/>
                </a:lnTo>
                <a:lnTo>
                  <a:pt x="202796" y="337667"/>
                </a:lnTo>
                <a:cubicBezTo>
                  <a:pt x="199267" y="342720"/>
                  <a:pt x="200966" y="349058"/>
                  <a:pt x="205344" y="352020"/>
                </a:cubicBezTo>
                <a:cubicBezTo>
                  <a:pt x="217867" y="360427"/>
                  <a:pt x="234833" y="357966"/>
                  <a:pt x="243349" y="345530"/>
                </a:cubicBezTo>
                <a:lnTo>
                  <a:pt x="265673" y="312926"/>
                </a:lnTo>
                <a:lnTo>
                  <a:pt x="317769" y="302232"/>
                </a:lnTo>
                <a:cubicBezTo>
                  <a:pt x="325501" y="300642"/>
                  <a:pt x="327766" y="307241"/>
                  <a:pt x="329312" y="313057"/>
                </a:cubicBezTo>
                <a:cubicBezTo>
                  <a:pt x="339330" y="350887"/>
                  <a:pt x="381081" y="368594"/>
                  <a:pt x="416691" y="353348"/>
                </a:cubicBezTo>
                <a:cubicBezTo>
                  <a:pt x="432590" y="346553"/>
                  <a:pt x="451472" y="326146"/>
                  <a:pt x="456525" y="343265"/>
                </a:cubicBezTo>
                <a:close/>
                <a:moveTo>
                  <a:pt x="157887" y="474594"/>
                </a:moveTo>
                <a:lnTo>
                  <a:pt x="190294" y="447326"/>
                </a:lnTo>
                <a:cubicBezTo>
                  <a:pt x="199790" y="439333"/>
                  <a:pt x="203079" y="428378"/>
                  <a:pt x="195826" y="418948"/>
                </a:cubicBezTo>
                <a:cubicBezTo>
                  <a:pt x="188574" y="409517"/>
                  <a:pt x="176094" y="409125"/>
                  <a:pt x="166751" y="417075"/>
                </a:cubicBezTo>
                <a:lnTo>
                  <a:pt x="130357" y="448067"/>
                </a:lnTo>
                <a:cubicBezTo>
                  <a:pt x="121798" y="455341"/>
                  <a:pt x="123976" y="468910"/>
                  <a:pt x="131054" y="475008"/>
                </a:cubicBezTo>
                <a:cubicBezTo>
                  <a:pt x="138982" y="481847"/>
                  <a:pt x="148826" y="482217"/>
                  <a:pt x="157887" y="474594"/>
                </a:cubicBezTo>
                <a:close/>
                <a:moveTo>
                  <a:pt x="180907" y="530306"/>
                </a:moveTo>
                <a:lnTo>
                  <a:pt x="222658" y="494805"/>
                </a:lnTo>
                <a:cubicBezTo>
                  <a:pt x="231218" y="487531"/>
                  <a:pt x="230499" y="475356"/>
                  <a:pt x="223508" y="467973"/>
                </a:cubicBezTo>
                <a:cubicBezTo>
                  <a:pt x="216517" y="460590"/>
                  <a:pt x="205583" y="459523"/>
                  <a:pt x="196785" y="466819"/>
                </a:cubicBezTo>
                <a:lnTo>
                  <a:pt x="156406" y="500315"/>
                </a:lnTo>
                <a:cubicBezTo>
                  <a:pt x="147149" y="507982"/>
                  <a:pt x="144078" y="519895"/>
                  <a:pt x="151266" y="529108"/>
                </a:cubicBezTo>
                <a:cubicBezTo>
                  <a:pt x="158453" y="538320"/>
                  <a:pt x="171107" y="538625"/>
                  <a:pt x="180907" y="530306"/>
                </a:cubicBezTo>
                <a:close/>
                <a:moveTo>
                  <a:pt x="236793" y="557900"/>
                </a:moveTo>
                <a:lnTo>
                  <a:pt x="263669" y="535751"/>
                </a:lnTo>
                <a:cubicBezTo>
                  <a:pt x="272402" y="528542"/>
                  <a:pt x="276715" y="517194"/>
                  <a:pt x="269440" y="507154"/>
                </a:cubicBezTo>
                <a:cubicBezTo>
                  <a:pt x="264431" y="500250"/>
                  <a:pt x="252278" y="495785"/>
                  <a:pt x="243850" y="502733"/>
                </a:cubicBezTo>
                <a:lnTo>
                  <a:pt x="212749" y="528433"/>
                </a:lnTo>
                <a:cubicBezTo>
                  <a:pt x="204669" y="535097"/>
                  <a:pt x="204255" y="547141"/>
                  <a:pt x="210222" y="555003"/>
                </a:cubicBezTo>
                <a:cubicBezTo>
                  <a:pt x="215841" y="562408"/>
                  <a:pt x="227907" y="565196"/>
                  <a:pt x="236793" y="557857"/>
                </a:cubicBezTo>
                <a:close/>
                <a:moveTo>
                  <a:pt x="299191" y="580877"/>
                </a:moveTo>
                <a:lnTo>
                  <a:pt x="323105" y="560514"/>
                </a:lnTo>
                <a:cubicBezTo>
                  <a:pt x="332513" y="552499"/>
                  <a:pt x="335301" y="541762"/>
                  <a:pt x="328484" y="532418"/>
                </a:cubicBezTo>
                <a:cubicBezTo>
                  <a:pt x="321667" y="523075"/>
                  <a:pt x="308839" y="522683"/>
                  <a:pt x="299648" y="530327"/>
                </a:cubicBezTo>
                <a:lnTo>
                  <a:pt x="274646" y="551149"/>
                </a:lnTo>
                <a:cubicBezTo>
                  <a:pt x="265041" y="559163"/>
                  <a:pt x="261295" y="570619"/>
                  <a:pt x="269506" y="580485"/>
                </a:cubicBezTo>
                <a:cubicBezTo>
                  <a:pt x="276715" y="589154"/>
                  <a:pt x="288693" y="589807"/>
                  <a:pt x="299169" y="580877"/>
                </a:cubicBezTo>
                <a:close/>
                <a:moveTo>
                  <a:pt x="317442" y="591114"/>
                </a:moveTo>
                <a:cubicBezTo>
                  <a:pt x="324608" y="593967"/>
                  <a:pt x="332840" y="592856"/>
                  <a:pt x="338111" y="587498"/>
                </a:cubicBezTo>
                <a:cubicBezTo>
                  <a:pt x="342728" y="582794"/>
                  <a:pt x="345494" y="576173"/>
                  <a:pt x="343294" y="568158"/>
                </a:cubicBezTo>
                <a:lnTo>
                  <a:pt x="317442" y="591092"/>
                </a:lnTo>
                <a:close/>
              </a:path>
            </a:pathLst>
          </a:custGeom>
          <a:solidFill>
            <a:srgbClr val="002060"/>
          </a:solidFill>
          <a:ln w="2169" cap="flat">
            <a:noFill/>
            <a:prstDash val="solid"/>
            <a:miter/>
          </a:ln>
        </p:spPr>
        <p:txBody>
          <a:bodyPr/>
          <a:lstStyle/>
          <a:p>
            <a:endParaRPr lang="kk-KZ" noProof="0" dirty="0"/>
          </a:p>
        </p:txBody>
      </p:sp>
      <p:pic>
        <p:nvPicPr>
          <p:cNvPr id="17" name="Рисунок 16">
            <a:extLst>
              <a:ext uri="{FF2B5EF4-FFF2-40B4-BE49-F238E27FC236}">
                <a16:creationId xmlns:a16="http://schemas.microsoft.com/office/drawing/2014/main" id="{EE523008-314A-36AF-26A3-3BD0605DCF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4711" y="2473399"/>
            <a:ext cx="468301" cy="468301"/>
          </a:xfrm>
          <a:prstGeom prst="rect">
            <a:avLst/>
          </a:prstGeom>
        </p:spPr>
      </p:pic>
      <p:sp>
        <p:nvSpPr>
          <p:cNvPr id="20" name="Рисунок 18">
            <a:extLst>
              <a:ext uri="{FF2B5EF4-FFF2-40B4-BE49-F238E27FC236}">
                <a16:creationId xmlns:a16="http://schemas.microsoft.com/office/drawing/2014/main" id="{F1900899-B8B7-FD4A-309C-4BC9D28DE5B7}"/>
              </a:ext>
            </a:extLst>
          </p:cNvPr>
          <p:cNvSpPr/>
          <p:nvPr/>
        </p:nvSpPr>
        <p:spPr>
          <a:xfrm>
            <a:off x="660952" y="3127566"/>
            <a:ext cx="526003" cy="527925"/>
          </a:xfrm>
          <a:custGeom>
            <a:avLst/>
            <a:gdLst>
              <a:gd name="csX0" fmla="*/ 349256 w 575679"/>
              <a:gd name="csY0" fmla="*/ 157162 h 577783"/>
              <a:gd name="csX1" fmla="*/ 332365 w 575679"/>
              <a:gd name="csY1" fmla="*/ 157900 h 577783"/>
              <a:gd name="csX2" fmla="*/ 371496 w 575679"/>
              <a:gd name="csY2" fmla="*/ 461314 h 577783"/>
              <a:gd name="csX3" fmla="*/ 394639 w 575679"/>
              <a:gd name="csY3" fmla="*/ 471583 h 577783"/>
              <a:gd name="csX4" fmla="*/ 395622 w 575679"/>
              <a:gd name="csY4" fmla="*/ 510099 h 577783"/>
              <a:gd name="csX5" fmla="*/ 427005 w 575679"/>
              <a:gd name="csY5" fmla="*/ 525719 h 577783"/>
              <a:gd name="csX6" fmla="*/ 427825 w 575679"/>
              <a:gd name="csY6" fmla="*/ 561283 h 577783"/>
              <a:gd name="csX7" fmla="*/ 567582 w 575679"/>
              <a:gd name="csY7" fmla="*/ 561201 h 577783"/>
              <a:gd name="csX8" fmla="*/ 575658 w 575679"/>
              <a:gd name="csY8" fmla="*/ 568703 h 577783"/>
              <a:gd name="csX9" fmla="*/ 567152 w 575679"/>
              <a:gd name="csY9" fmla="*/ 577784 h 577783"/>
              <a:gd name="csX10" fmla="*/ 8534 w 575679"/>
              <a:gd name="csY10" fmla="*/ 577784 h 577783"/>
              <a:gd name="csX11" fmla="*/ 27 w 575679"/>
              <a:gd name="csY11" fmla="*/ 568683 h 577783"/>
              <a:gd name="csX12" fmla="*/ 21755 w 575679"/>
              <a:gd name="csY12" fmla="*/ 560729 h 577783"/>
              <a:gd name="csX13" fmla="*/ 43914 w 575679"/>
              <a:gd name="csY13" fmla="*/ 491507 h 577783"/>
              <a:gd name="csX14" fmla="*/ 40962 w 575679"/>
              <a:gd name="csY14" fmla="*/ 418185 h 577783"/>
              <a:gd name="csX15" fmla="*/ 53405 w 575679"/>
              <a:gd name="csY15" fmla="*/ 418677 h 577783"/>
              <a:gd name="csX16" fmla="*/ 51847 w 575679"/>
              <a:gd name="csY16" fmla="*/ 430956 h 577783"/>
              <a:gd name="csX17" fmla="*/ 49735 w 575679"/>
              <a:gd name="csY17" fmla="*/ 473571 h 577783"/>
              <a:gd name="csX18" fmla="*/ 91511 w 575679"/>
              <a:gd name="csY18" fmla="*/ 476605 h 577783"/>
              <a:gd name="csX19" fmla="*/ 165243 w 575679"/>
              <a:gd name="csY19" fmla="*/ 402955 h 577783"/>
              <a:gd name="csX20" fmla="*/ 163234 w 575679"/>
              <a:gd name="csY20" fmla="*/ 360647 h 577783"/>
              <a:gd name="csX21" fmla="*/ 120270 w 575679"/>
              <a:gd name="csY21" fmla="*/ 362164 h 577783"/>
              <a:gd name="csX22" fmla="*/ 75133 w 575679"/>
              <a:gd name="csY22" fmla="*/ 407076 h 577783"/>
              <a:gd name="csX23" fmla="*/ 64289 w 575679"/>
              <a:gd name="csY23" fmla="*/ 405641 h 577783"/>
              <a:gd name="csX24" fmla="*/ 64515 w 575679"/>
              <a:gd name="csY24" fmla="*/ 394428 h 577783"/>
              <a:gd name="csX25" fmla="*/ 100018 w 575679"/>
              <a:gd name="csY25" fmla="*/ 358146 h 577783"/>
              <a:gd name="csX26" fmla="*/ 100018 w 575679"/>
              <a:gd name="csY26" fmla="*/ 108377 h 577783"/>
              <a:gd name="csX27" fmla="*/ 78413 w 575679"/>
              <a:gd name="csY27" fmla="*/ 103642 h 577783"/>
              <a:gd name="csX28" fmla="*/ 72550 w 575679"/>
              <a:gd name="csY28" fmla="*/ 74944 h 577783"/>
              <a:gd name="csX29" fmla="*/ 37765 w 575679"/>
              <a:gd name="csY29" fmla="*/ 63609 h 577783"/>
              <a:gd name="csX30" fmla="*/ 139149 w 575679"/>
              <a:gd name="csY30" fmla="*/ 1951 h 577783"/>
              <a:gd name="csX31" fmla="*/ 183671 w 575679"/>
              <a:gd name="csY31" fmla="*/ 10744 h 577783"/>
              <a:gd name="csX32" fmla="*/ 190169 w 575679"/>
              <a:gd name="csY32" fmla="*/ 19292 h 577783"/>
              <a:gd name="csX33" fmla="*/ 180207 w 575679"/>
              <a:gd name="csY33" fmla="*/ 26999 h 577783"/>
              <a:gd name="csX34" fmla="*/ 126132 w 575679"/>
              <a:gd name="csY34" fmla="*/ 17078 h 577783"/>
              <a:gd name="csX35" fmla="*/ 59698 w 575679"/>
              <a:gd name="csY35" fmla="*/ 55041 h 577783"/>
              <a:gd name="csX36" fmla="*/ 456400 w 575679"/>
              <a:gd name="csY36" fmla="*/ 98087 h 577783"/>
              <a:gd name="csX37" fmla="*/ 456338 w 575679"/>
              <a:gd name="csY37" fmla="*/ 81360 h 577783"/>
              <a:gd name="csX38" fmla="*/ 215710 w 575679"/>
              <a:gd name="csY38" fmla="*/ 34256 h 577783"/>
              <a:gd name="csX39" fmla="*/ 207080 w 575679"/>
              <a:gd name="csY39" fmla="*/ 23597 h 577783"/>
              <a:gd name="csX40" fmla="*/ 218292 w 575679"/>
              <a:gd name="csY40" fmla="*/ 17488 h 577783"/>
              <a:gd name="csX41" fmla="*/ 462590 w 575679"/>
              <a:gd name="csY41" fmla="*/ 65105 h 577783"/>
              <a:gd name="csX42" fmla="*/ 522527 w 575679"/>
              <a:gd name="csY42" fmla="*/ 14168 h 577783"/>
              <a:gd name="csX43" fmla="*/ 534764 w 575679"/>
              <a:gd name="csY43" fmla="*/ 13102 h 577783"/>
              <a:gd name="csX44" fmla="*/ 543189 w 575679"/>
              <a:gd name="csY44" fmla="*/ 22551 h 577783"/>
              <a:gd name="csX45" fmla="*/ 541939 w 575679"/>
              <a:gd name="csY45" fmla="*/ 271029 h 577783"/>
              <a:gd name="csX46" fmla="*/ 532223 w 575679"/>
              <a:gd name="csY46" fmla="*/ 278142 h 577783"/>
              <a:gd name="csX47" fmla="*/ 525376 w 575679"/>
              <a:gd name="csY47" fmla="*/ 266971 h 577783"/>
              <a:gd name="csX48" fmla="*/ 527734 w 575679"/>
              <a:gd name="csY48" fmla="*/ 31980 h 577783"/>
              <a:gd name="csX49" fmla="*/ 473393 w 575679"/>
              <a:gd name="csY49" fmla="*/ 78204 h 577783"/>
              <a:gd name="csX50" fmla="*/ 473393 w 575679"/>
              <a:gd name="csY50" fmla="*/ 349578 h 577783"/>
              <a:gd name="csX51" fmla="*/ 512872 w 575679"/>
              <a:gd name="csY51" fmla="*/ 299624 h 577783"/>
              <a:gd name="csX52" fmla="*/ 523265 w 575679"/>
              <a:gd name="csY52" fmla="*/ 293577 h 577783"/>
              <a:gd name="csX53" fmla="*/ 528287 w 575679"/>
              <a:gd name="csY53" fmla="*/ 306553 h 577783"/>
              <a:gd name="csX54" fmla="*/ 470892 w 575679"/>
              <a:gd name="csY54" fmla="*/ 372311 h 577783"/>
              <a:gd name="csX55" fmla="*/ 462631 w 575679"/>
              <a:gd name="csY55" fmla="*/ 374381 h 577783"/>
              <a:gd name="csX56" fmla="*/ 456687 w 575679"/>
              <a:gd name="csY56" fmla="*/ 366489 h 577783"/>
              <a:gd name="csX57" fmla="*/ 456687 w 575679"/>
              <a:gd name="csY57" fmla="*/ 114957 h 577783"/>
              <a:gd name="csX58" fmla="*/ 366679 w 575679"/>
              <a:gd name="csY58" fmla="*/ 105589 h 577783"/>
              <a:gd name="csX59" fmla="*/ 366433 w 575679"/>
              <a:gd name="csY59" fmla="*/ 139083 h 577783"/>
              <a:gd name="csX60" fmla="*/ 349296 w 575679"/>
              <a:gd name="csY60" fmla="*/ 157162 h 577783"/>
              <a:gd name="csX61" fmla="*/ 126317 w 575679"/>
              <a:gd name="csY61" fmla="*/ 91097 h 577783"/>
              <a:gd name="csX62" fmla="*/ 126624 w 575679"/>
              <a:gd name="csY62" fmla="*/ 79721 h 577783"/>
              <a:gd name="csX63" fmla="*/ 89277 w 575679"/>
              <a:gd name="csY63" fmla="*/ 75272 h 577783"/>
              <a:gd name="csX64" fmla="*/ 89174 w 575679"/>
              <a:gd name="csY64" fmla="*/ 91322 h 577783"/>
              <a:gd name="csX65" fmla="*/ 126317 w 575679"/>
              <a:gd name="csY65" fmla="*/ 91097 h 577783"/>
              <a:gd name="csX66" fmla="*/ 177931 w 575679"/>
              <a:gd name="csY66" fmla="*/ 511206 h 577783"/>
              <a:gd name="csX67" fmla="*/ 194637 w 575679"/>
              <a:gd name="csY67" fmla="*/ 510366 h 577783"/>
              <a:gd name="csX68" fmla="*/ 195314 w 575679"/>
              <a:gd name="csY68" fmla="*/ 473489 h 577783"/>
              <a:gd name="csX69" fmla="*/ 218723 w 575679"/>
              <a:gd name="csY69" fmla="*/ 461293 h 577783"/>
              <a:gd name="csX70" fmla="*/ 258079 w 575679"/>
              <a:gd name="csY70" fmla="*/ 157982 h 577783"/>
              <a:gd name="csX71" fmla="*/ 243751 w 575679"/>
              <a:gd name="csY71" fmla="*/ 157347 h 577783"/>
              <a:gd name="csX72" fmla="*/ 223929 w 575679"/>
              <a:gd name="csY72" fmla="*/ 138653 h 577783"/>
              <a:gd name="csX73" fmla="*/ 223458 w 575679"/>
              <a:gd name="csY73" fmla="*/ 90052 h 577783"/>
              <a:gd name="csX74" fmla="*/ 143761 w 575679"/>
              <a:gd name="csY74" fmla="*/ 81196 h 577783"/>
              <a:gd name="csX75" fmla="*/ 137529 w 575679"/>
              <a:gd name="csY75" fmla="*/ 103580 h 577783"/>
              <a:gd name="csX76" fmla="*/ 116416 w 575679"/>
              <a:gd name="csY76" fmla="*/ 108233 h 577783"/>
              <a:gd name="csX77" fmla="*/ 116457 w 575679"/>
              <a:gd name="csY77" fmla="*/ 343019 h 577783"/>
              <a:gd name="csX78" fmla="*/ 178895 w 575679"/>
              <a:gd name="csY78" fmla="*/ 352325 h 577783"/>
              <a:gd name="csX79" fmla="*/ 178403 w 575679"/>
              <a:gd name="csY79" fmla="*/ 414291 h 577783"/>
              <a:gd name="csX80" fmla="*/ 108504 w 575679"/>
              <a:gd name="csY80" fmla="*/ 484640 h 577783"/>
              <a:gd name="csX81" fmla="*/ 133389 w 575679"/>
              <a:gd name="csY81" fmla="*/ 561057 h 577783"/>
              <a:gd name="csX82" fmla="*/ 163419 w 575679"/>
              <a:gd name="csY82" fmla="*/ 561201 h 577783"/>
              <a:gd name="csX83" fmla="*/ 163460 w 575679"/>
              <a:gd name="csY83" fmla="*/ 528465 h 577783"/>
              <a:gd name="csX84" fmla="*/ 177952 w 575679"/>
              <a:gd name="csY84" fmla="*/ 511165 h 577783"/>
              <a:gd name="csX85" fmla="*/ 349768 w 575679"/>
              <a:gd name="csY85" fmla="*/ 140702 h 577783"/>
              <a:gd name="csX86" fmla="*/ 349932 w 575679"/>
              <a:gd name="csY86" fmla="*/ 103765 h 577783"/>
              <a:gd name="csX87" fmla="*/ 241230 w 575679"/>
              <a:gd name="csY87" fmla="*/ 91773 h 577783"/>
              <a:gd name="csX88" fmla="*/ 241681 w 575679"/>
              <a:gd name="csY88" fmla="*/ 140620 h 577783"/>
              <a:gd name="csX89" fmla="*/ 349788 w 575679"/>
              <a:gd name="csY89" fmla="*/ 140682 h 577783"/>
              <a:gd name="csX90" fmla="*/ 291205 w 575679"/>
              <a:gd name="csY90" fmla="*/ 158618 h 577783"/>
              <a:gd name="csX91" fmla="*/ 275175 w 575679"/>
              <a:gd name="csY91" fmla="*/ 158126 h 577783"/>
              <a:gd name="csX92" fmla="*/ 273474 w 575679"/>
              <a:gd name="csY92" fmla="*/ 174586 h 577783"/>
              <a:gd name="csX93" fmla="*/ 291205 w 575679"/>
              <a:gd name="csY93" fmla="*/ 158618 h 577783"/>
              <a:gd name="csX94" fmla="*/ 323243 w 575679"/>
              <a:gd name="csY94" fmla="*/ 223535 h 577783"/>
              <a:gd name="csX95" fmla="*/ 315474 w 575679"/>
              <a:gd name="csY95" fmla="*/ 161180 h 577783"/>
              <a:gd name="csX96" fmla="*/ 277225 w 575679"/>
              <a:gd name="csY96" fmla="*/ 194571 h 577783"/>
              <a:gd name="csX97" fmla="*/ 323243 w 575679"/>
              <a:gd name="csY97" fmla="*/ 223535 h 577783"/>
              <a:gd name="csX98" fmla="*/ 316130 w 575679"/>
              <a:gd name="csY98" fmla="*/ 240385 h 577783"/>
              <a:gd name="csX99" fmla="*/ 268595 w 575679"/>
              <a:gd name="csY99" fmla="*/ 208879 h 577783"/>
              <a:gd name="csX100" fmla="*/ 260949 w 575679"/>
              <a:gd name="csY100" fmla="*/ 271152 h 577783"/>
              <a:gd name="csX101" fmla="*/ 316130 w 575679"/>
              <a:gd name="csY101" fmla="*/ 240364 h 577783"/>
              <a:gd name="csX102" fmla="*/ 335604 w 575679"/>
              <a:gd name="csY102" fmla="*/ 317868 h 577783"/>
              <a:gd name="csX103" fmla="*/ 327568 w 575679"/>
              <a:gd name="csY103" fmla="*/ 253770 h 577783"/>
              <a:gd name="csX104" fmla="*/ 269661 w 575679"/>
              <a:gd name="csY104" fmla="*/ 286178 h 577783"/>
              <a:gd name="csX105" fmla="*/ 335604 w 575679"/>
              <a:gd name="csY105" fmla="*/ 317868 h 577783"/>
              <a:gd name="csX106" fmla="*/ 324043 w 575679"/>
              <a:gd name="csY106" fmla="*/ 332216 h 577783"/>
              <a:gd name="csX107" fmla="*/ 256788 w 575679"/>
              <a:gd name="csY107" fmla="*/ 299337 h 577783"/>
              <a:gd name="csX108" fmla="*/ 248138 w 575679"/>
              <a:gd name="csY108" fmla="*/ 365034 h 577783"/>
              <a:gd name="csX109" fmla="*/ 324043 w 575679"/>
              <a:gd name="csY109" fmla="*/ 332216 h 577783"/>
              <a:gd name="csX110" fmla="*/ 347595 w 575679"/>
              <a:gd name="csY110" fmla="*/ 410663 h 577783"/>
              <a:gd name="csX111" fmla="*/ 339580 w 575679"/>
              <a:gd name="csY111" fmla="*/ 344167 h 577783"/>
              <a:gd name="csX112" fmla="*/ 261708 w 575679"/>
              <a:gd name="csY112" fmla="*/ 377968 h 577783"/>
              <a:gd name="csX113" fmla="*/ 347595 w 575679"/>
              <a:gd name="csY113" fmla="*/ 410663 h 577783"/>
              <a:gd name="csX114" fmla="*/ 271280 w 575679"/>
              <a:gd name="csY114" fmla="*/ 460965 h 577783"/>
              <a:gd name="csX115" fmla="*/ 336670 w 575679"/>
              <a:gd name="csY115" fmla="*/ 425360 h 577783"/>
              <a:gd name="csX116" fmla="*/ 245412 w 575679"/>
              <a:gd name="csY116" fmla="*/ 389693 h 577783"/>
              <a:gd name="csX117" fmla="*/ 235880 w 575679"/>
              <a:gd name="csY117" fmla="*/ 461006 h 577783"/>
              <a:gd name="csX118" fmla="*/ 271280 w 575679"/>
              <a:gd name="csY118" fmla="*/ 460965 h 577783"/>
              <a:gd name="csX119" fmla="*/ 354585 w 575679"/>
              <a:gd name="csY119" fmla="*/ 461088 h 577783"/>
              <a:gd name="csX120" fmla="*/ 351736 w 575679"/>
              <a:gd name="csY120" fmla="*/ 437187 h 577783"/>
              <a:gd name="csX121" fmla="*/ 308444 w 575679"/>
              <a:gd name="csY121" fmla="*/ 460494 h 577783"/>
              <a:gd name="csX122" fmla="*/ 354585 w 575679"/>
              <a:gd name="csY122" fmla="*/ 461088 h 577783"/>
              <a:gd name="csX123" fmla="*/ 378691 w 575679"/>
              <a:gd name="csY123" fmla="*/ 478224 h 577783"/>
              <a:gd name="csX124" fmla="*/ 212143 w 575679"/>
              <a:gd name="csY124" fmla="*/ 478224 h 577783"/>
              <a:gd name="csX125" fmla="*/ 212143 w 575679"/>
              <a:gd name="csY125" fmla="*/ 511021 h 577783"/>
              <a:gd name="csX126" fmla="*/ 378691 w 575679"/>
              <a:gd name="csY126" fmla="*/ 511021 h 577783"/>
              <a:gd name="csX127" fmla="*/ 378691 w 575679"/>
              <a:gd name="csY127" fmla="*/ 478224 h 577783"/>
              <a:gd name="csX128" fmla="*/ 39281 w 575679"/>
              <a:gd name="csY128" fmla="*/ 561262 h 577783"/>
              <a:gd name="csX129" fmla="*/ 115535 w 575679"/>
              <a:gd name="csY129" fmla="*/ 560688 h 577783"/>
              <a:gd name="csX130" fmla="*/ 94422 w 575679"/>
              <a:gd name="csY130" fmla="*/ 495566 h 577783"/>
              <a:gd name="csX131" fmla="*/ 59247 w 575679"/>
              <a:gd name="csY131" fmla="*/ 499481 h 577783"/>
              <a:gd name="csX132" fmla="*/ 39281 w 575679"/>
              <a:gd name="csY132" fmla="*/ 561262 h 577783"/>
              <a:gd name="csX133" fmla="*/ 410012 w 575679"/>
              <a:gd name="csY133" fmla="*/ 528178 h 577783"/>
              <a:gd name="csX134" fmla="*/ 180207 w 575679"/>
              <a:gd name="csY134" fmla="*/ 528178 h 577783"/>
              <a:gd name="csX135" fmla="*/ 180207 w 575679"/>
              <a:gd name="csY135" fmla="*/ 561283 h 577783"/>
              <a:gd name="csX136" fmla="*/ 410012 w 575679"/>
              <a:gd name="csY136" fmla="*/ 561283 h 577783"/>
              <a:gd name="csX137" fmla="*/ 410012 w 575679"/>
              <a:gd name="csY137" fmla="*/ 528178 h 577783"/>
              <a:gd name="csX138" fmla="*/ 162373 w 575679"/>
              <a:gd name="csY138" fmla="*/ 385757 h 577783"/>
              <a:gd name="csX139" fmla="*/ 139784 w 575679"/>
              <a:gd name="csY139" fmla="*/ 408346 h 577783"/>
              <a:gd name="csX140" fmla="*/ 117195 w 575679"/>
              <a:gd name="csY140" fmla="*/ 385757 h 577783"/>
              <a:gd name="csX141" fmla="*/ 139784 w 575679"/>
              <a:gd name="csY141" fmla="*/ 363169 h 577783"/>
              <a:gd name="csX142" fmla="*/ 162373 w 575679"/>
              <a:gd name="csY142" fmla="*/ 385757 h 577783"/>
              <a:gd name="csX143" fmla="*/ 145442 w 575679"/>
              <a:gd name="csY143" fmla="*/ 385819 h 577783"/>
              <a:gd name="csX144" fmla="*/ 139866 w 575679"/>
              <a:gd name="csY144" fmla="*/ 380243 h 577783"/>
              <a:gd name="csX145" fmla="*/ 134291 w 575679"/>
              <a:gd name="csY145" fmla="*/ 385819 h 577783"/>
              <a:gd name="csX146" fmla="*/ 139866 w 575679"/>
              <a:gd name="csY146" fmla="*/ 391394 h 577783"/>
              <a:gd name="csX147" fmla="*/ 145442 w 575679"/>
              <a:gd name="csY147" fmla="*/ 385819 h 577783"/>
              <a:gd name="csX148" fmla="*/ 96225 w 575679"/>
              <a:gd name="csY148" fmla="*/ 452315 h 577783"/>
              <a:gd name="csX149" fmla="*/ 73657 w 575679"/>
              <a:gd name="csY149" fmla="*/ 474883 h 577783"/>
              <a:gd name="csX150" fmla="*/ 51088 w 575679"/>
              <a:gd name="csY150" fmla="*/ 452315 h 577783"/>
              <a:gd name="csX151" fmla="*/ 73657 w 575679"/>
              <a:gd name="csY151" fmla="*/ 429746 h 577783"/>
              <a:gd name="csX152" fmla="*/ 96225 w 575679"/>
              <a:gd name="csY152" fmla="*/ 452315 h 577783"/>
              <a:gd name="csX153" fmla="*/ 79027 w 575679"/>
              <a:gd name="csY153" fmla="*/ 452171 h 577783"/>
              <a:gd name="csX154" fmla="*/ 73534 w 575679"/>
              <a:gd name="csY154" fmla="*/ 446678 h 577783"/>
              <a:gd name="csX155" fmla="*/ 68040 w 575679"/>
              <a:gd name="csY155" fmla="*/ 452171 h 577783"/>
              <a:gd name="csX156" fmla="*/ 73534 w 575679"/>
              <a:gd name="csY156" fmla="*/ 457665 h 577783"/>
              <a:gd name="csX157" fmla="*/ 79027 w 575679"/>
              <a:gd name="csY157" fmla="*/ 452171 h 577783"/>
              <a:gd name="csX158" fmla="*/ 95201 w 575679"/>
              <a:gd name="csY158" fmla="*/ 410929 h 577783"/>
              <a:gd name="csX159" fmla="*/ 113485 w 575679"/>
              <a:gd name="csY159" fmla="*/ 430792 h 577783"/>
              <a:gd name="csX160" fmla="*/ 120516 w 575679"/>
              <a:gd name="csY160" fmla="*/ 423126 h 577783"/>
              <a:gd name="csX161" fmla="*/ 105122 w 575679"/>
              <a:gd name="csY161" fmla="*/ 405641 h 577783"/>
              <a:gd name="csX162" fmla="*/ 95180 w 575679"/>
              <a:gd name="csY162" fmla="*/ 410929 h 577783"/>
              <a:gd name="csX163" fmla="*/ 522342 w 575679"/>
              <a:gd name="csY163" fmla="*/ 74616 h 577783"/>
              <a:gd name="csX164" fmla="*/ 509941 w 575679"/>
              <a:gd name="csY164" fmla="*/ 73325 h 577783"/>
              <a:gd name="csX165" fmla="*/ 491452 w 575679"/>
              <a:gd name="csY165" fmla="*/ 89396 h 577783"/>
              <a:gd name="csX166" fmla="*/ 492579 w 575679"/>
              <a:gd name="csY166" fmla="*/ 102330 h 577783"/>
              <a:gd name="csX167" fmla="*/ 503443 w 575679"/>
              <a:gd name="csY167" fmla="*/ 101469 h 577783"/>
              <a:gd name="csX168" fmla="*/ 522363 w 575679"/>
              <a:gd name="csY168" fmla="*/ 74596 h 577783"/>
              <a:gd name="csX169" fmla="*/ 487414 w 575679"/>
              <a:gd name="csY169" fmla="*/ 254754 h 577783"/>
              <a:gd name="csX170" fmla="*/ 487106 w 575679"/>
              <a:gd name="csY170" fmla="*/ 278019 h 577783"/>
              <a:gd name="csX171" fmla="*/ 497109 w 575679"/>
              <a:gd name="csY171" fmla="*/ 278757 h 577783"/>
              <a:gd name="csX172" fmla="*/ 496843 w 575679"/>
              <a:gd name="csY172" fmla="*/ 254078 h 577783"/>
              <a:gd name="csX173" fmla="*/ 487434 w 575679"/>
              <a:gd name="csY173" fmla="*/ 254754 h 577783"/>
              <a:gd name="csX174" fmla="*/ 323202 w 575679"/>
              <a:gd name="csY174" fmla="*/ 123750 h 577783"/>
              <a:gd name="csX175" fmla="*/ 315556 w 575679"/>
              <a:gd name="csY175" fmla="*/ 114506 h 577783"/>
              <a:gd name="csX176" fmla="*/ 272777 w 575679"/>
              <a:gd name="csY176" fmla="*/ 114936 h 577783"/>
              <a:gd name="csX177" fmla="*/ 267242 w 575679"/>
              <a:gd name="csY177" fmla="*/ 123463 h 577783"/>
              <a:gd name="csX178" fmla="*/ 272756 w 575679"/>
              <a:gd name="csY178" fmla="*/ 130740 h 577783"/>
              <a:gd name="csX179" fmla="*/ 313568 w 575679"/>
              <a:gd name="csY179" fmla="*/ 131253 h 577783"/>
              <a:gd name="csX180" fmla="*/ 323202 w 575679"/>
              <a:gd name="csY180" fmla="*/ 123730 h 5777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Lst>
            <a:rect l="l" t="t" r="r" b="b"/>
            <a:pathLst>
              <a:path w="575679" h="577783">
                <a:moveTo>
                  <a:pt x="349256" y="157162"/>
                </a:moveTo>
                <a:lnTo>
                  <a:pt x="332365" y="157900"/>
                </a:lnTo>
                <a:lnTo>
                  <a:pt x="371496" y="461314"/>
                </a:lnTo>
                <a:cubicBezTo>
                  <a:pt x="380802" y="459592"/>
                  <a:pt x="394372" y="461129"/>
                  <a:pt x="394639" y="471583"/>
                </a:cubicBezTo>
                <a:lnTo>
                  <a:pt x="395622" y="510099"/>
                </a:lnTo>
                <a:cubicBezTo>
                  <a:pt x="411447" y="511001"/>
                  <a:pt x="426657" y="510386"/>
                  <a:pt x="427005" y="525719"/>
                </a:cubicBezTo>
                <a:lnTo>
                  <a:pt x="427825" y="561283"/>
                </a:lnTo>
                <a:lnTo>
                  <a:pt x="567582" y="561201"/>
                </a:lnTo>
                <a:cubicBezTo>
                  <a:pt x="572604" y="561201"/>
                  <a:pt x="575433" y="564973"/>
                  <a:pt x="575658" y="568703"/>
                </a:cubicBezTo>
                <a:cubicBezTo>
                  <a:pt x="575925" y="572967"/>
                  <a:pt x="573670" y="577784"/>
                  <a:pt x="567152" y="577784"/>
                </a:cubicBezTo>
                <a:lnTo>
                  <a:pt x="8534" y="577784"/>
                </a:lnTo>
                <a:cubicBezTo>
                  <a:pt x="1975" y="577784"/>
                  <a:pt x="-280" y="572823"/>
                  <a:pt x="27" y="568683"/>
                </a:cubicBezTo>
                <a:cubicBezTo>
                  <a:pt x="745" y="559172"/>
                  <a:pt x="10071" y="561959"/>
                  <a:pt x="21755" y="560729"/>
                </a:cubicBezTo>
                <a:lnTo>
                  <a:pt x="43914" y="491507"/>
                </a:lnTo>
                <a:cubicBezTo>
                  <a:pt x="20054" y="472751"/>
                  <a:pt x="18681" y="437925"/>
                  <a:pt x="40962" y="418185"/>
                </a:cubicBezTo>
                <a:cubicBezTo>
                  <a:pt x="45144" y="414475"/>
                  <a:pt x="50371" y="415111"/>
                  <a:pt x="53405" y="418677"/>
                </a:cubicBezTo>
                <a:cubicBezTo>
                  <a:pt x="56438" y="422244"/>
                  <a:pt x="55700" y="427266"/>
                  <a:pt x="51847" y="430956"/>
                </a:cubicBezTo>
                <a:cubicBezTo>
                  <a:pt x="39445" y="442763"/>
                  <a:pt x="38769" y="461232"/>
                  <a:pt x="49735" y="473571"/>
                </a:cubicBezTo>
                <a:cubicBezTo>
                  <a:pt x="59739" y="484825"/>
                  <a:pt x="79191" y="488904"/>
                  <a:pt x="91511" y="476605"/>
                </a:cubicBezTo>
                <a:lnTo>
                  <a:pt x="165243" y="402955"/>
                </a:lnTo>
                <a:cubicBezTo>
                  <a:pt x="177234" y="390984"/>
                  <a:pt x="174672" y="371429"/>
                  <a:pt x="163234" y="360647"/>
                </a:cubicBezTo>
                <a:cubicBezTo>
                  <a:pt x="151140" y="349230"/>
                  <a:pt x="132876" y="349619"/>
                  <a:pt x="120270" y="362164"/>
                </a:cubicBezTo>
                <a:lnTo>
                  <a:pt x="75133" y="407076"/>
                </a:lnTo>
                <a:cubicBezTo>
                  <a:pt x="72161" y="410048"/>
                  <a:pt x="65888" y="407834"/>
                  <a:pt x="64289" y="405641"/>
                </a:cubicBezTo>
                <a:cubicBezTo>
                  <a:pt x="62506" y="403201"/>
                  <a:pt x="61522" y="397482"/>
                  <a:pt x="64515" y="394428"/>
                </a:cubicBezTo>
                <a:lnTo>
                  <a:pt x="100018" y="358146"/>
                </a:lnTo>
                <a:lnTo>
                  <a:pt x="100018" y="108377"/>
                </a:lnTo>
                <a:cubicBezTo>
                  <a:pt x="92454" y="108254"/>
                  <a:pt x="84132" y="108951"/>
                  <a:pt x="78413" y="103642"/>
                </a:cubicBezTo>
                <a:cubicBezTo>
                  <a:pt x="70869" y="96631"/>
                  <a:pt x="71136" y="85624"/>
                  <a:pt x="72550" y="74944"/>
                </a:cubicBezTo>
                <a:cubicBezTo>
                  <a:pt x="56110" y="68406"/>
                  <a:pt x="41864" y="76297"/>
                  <a:pt x="37765" y="63609"/>
                </a:cubicBezTo>
                <a:cubicBezTo>
                  <a:pt x="35715" y="57296"/>
                  <a:pt x="66298" y="-12439"/>
                  <a:pt x="139149" y="1951"/>
                </a:cubicBezTo>
                <a:lnTo>
                  <a:pt x="183671" y="10744"/>
                </a:lnTo>
                <a:cubicBezTo>
                  <a:pt x="188160" y="11626"/>
                  <a:pt x="190374" y="16033"/>
                  <a:pt x="190169" y="19292"/>
                </a:cubicBezTo>
                <a:cubicBezTo>
                  <a:pt x="189882" y="23802"/>
                  <a:pt x="185557" y="27983"/>
                  <a:pt x="180207" y="26999"/>
                </a:cubicBezTo>
                <a:lnTo>
                  <a:pt x="126132" y="17078"/>
                </a:lnTo>
                <a:cubicBezTo>
                  <a:pt x="98603" y="12036"/>
                  <a:pt x="71669" y="29828"/>
                  <a:pt x="59698" y="55041"/>
                </a:cubicBezTo>
                <a:lnTo>
                  <a:pt x="456400" y="98087"/>
                </a:lnTo>
                <a:lnTo>
                  <a:pt x="456338" y="81360"/>
                </a:lnTo>
                <a:lnTo>
                  <a:pt x="215710" y="34256"/>
                </a:lnTo>
                <a:cubicBezTo>
                  <a:pt x="209212" y="32985"/>
                  <a:pt x="206178" y="29951"/>
                  <a:pt x="207080" y="23597"/>
                </a:cubicBezTo>
                <a:cubicBezTo>
                  <a:pt x="207736" y="18964"/>
                  <a:pt x="212020" y="16258"/>
                  <a:pt x="218292" y="17488"/>
                </a:cubicBezTo>
                <a:lnTo>
                  <a:pt x="462590" y="65105"/>
                </a:lnTo>
                <a:lnTo>
                  <a:pt x="522527" y="14168"/>
                </a:lnTo>
                <a:cubicBezTo>
                  <a:pt x="525786" y="11400"/>
                  <a:pt x="531075" y="11954"/>
                  <a:pt x="534764" y="13102"/>
                </a:cubicBezTo>
                <a:cubicBezTo>
                  <a:pt x="537880" y="14065"/>
                  <a:pt x="542267" y="17365"/>
                  <a:pt x="543189" y="22551"/>
                </a:cubicBezTo>
                <a:cubicBezTo>
                  <a:pt x="557476" y="103068"/>
                  <a:pt x="564856" y="192358"/>
                  <a:pt x="541939" y="271029"/>
                </a:cubicBezTo>
                <a:cubicBezTo>
                  <a:pt x="540463" y="276113"/>
                  <a:pt x="536281" y="278757"/>
                  <a:pt x="532223" y="278142"/>
                </a:cubicBezTo>
                <a:cubicBezTo>
                  <a:pt x="527201" y="277384"/>
                  <a:pt x="523654" y="272587"/>
                  <a:pt x="525376" y="266971"/>
                </a:cubicBezTo>
                <a:cubicBezTo>
                  <a:pt x="547617" y="194674"/>
                  <a:pt x="540381" y="106368"/>
                  <a:pt x="527734" y="31980"/>
                </a:cubicBezTo>
                <a:lnTo>
                  <a:pt x="473393" y="78204"/>
                </a:lnTo>
                <a:lnTo>
                  <a:pt x="473393" y="349578"/>
                </a:lnTo>
                <a:cubicBezTo>
                  <a:pt x="491472" y="336664"/>
                  <a:pt x="503197" y="318647"/>
                  <a:pt x="512872" y="299624"/>
                </a:cubicBezTo>
                <a:cubicBezTo>
                  <a:pt x="515271" y="294910"/>
                  <a:pt x="519145" y="292266"/>
                  <a:pt x="523265" y="293577"/>
                </a:cubicBezTo>
                <a:cubicBezTo>
                  <a:pt x="528943" y="295361"/>
                  <a:pt x="530890" y="301203"/>
                  <a:pt x="528287" y="306553"/>
                </a:cubicBezTo>
                <a:cubicBezTo>
                  <a:pt x="515086" y="333672"/>
                  <a:pt x="496966" y="357265"/>
                  <a:pt x="470892" y="372311"/>
                </a:cubicBezTo>
                <a:cubicBezTo>
                  <a:pt x="467961" y="374012"/>
                  <a:pt x="465316" y="375119"/>
                  <a:pt x="462631" y="374381"/>
                </a:cubicBezTo>
                <a:cubicBezTo>
                  <a:pt x="459946" y="373643"/>
                  <a:pt x="456687" y="370937"/>
                  <a:pt x="456687" y="366489"/>
                </a:cubicBezTo>
                <a:lnTo>
                  <a:pt x="456687" y="114957"/>
                </a:lnTo>
                <a:cubicBezTo>
                  <a:pt x="456687" y="114957"/>
                  <a:pt x="366679" y="105589"/>
                  <a:pt x="366679" y="105589"/>
                </a:cubicBezTo>
                <a:lnTo>
                  <a:pt x="366433" y="139083"/>
                </a:lnTo>
                <a:cubicBezTo>
                  <a:pt x="365634" y="148184"/>
                  <a:pt x="359587" y="156732"/>
                  <a:pt x="349296" y="157162"/>
                </a:cubicBezTo>
                <a:close/>
                <a:moveTo>
                  <a:pt x="126317" y="91097"/>
                </a:moveTo>
                <a:cubicBezTo>
                  <a:pt x="127711" y="86177"/>
                  <a:pt x="127485" y="83390"/>
                  <a:pt x="126624" y="79721"/>
                </a:cubicBezTo>
                <a:lnTo>
                  <a:pt x="89277" y="75272"/>
                </a:lnTo>
                <a:cubicBezTo>
                  <a:pt x="87965" y="80356"/>
                  <a:pt x="87739" y="85275"/>
                  <a:pt x="89174" y="91322"/>
                </a:cubicBezTo>
                <a:cubicBezTo>
                  <a:pt x="101616" y="92019"/>
                  <a:pt x="113382" y="91958"/>
                  <a:pt x="126317" y="91097"/>
                </a:cubicBezTo>
                <a:close/>
                <a:moveTo>
                  <a:pt x="177931" y="511206"/>
                </a:moveTo>
                <a:lnTo>
                  <a:pt x="194637" y="510366"/>
                </a:lnTo>
                <a:lnTo>
                  <a:pt x="195314" y="473489"/>
                </a:lnTo>
                <a:cubicBezTo>
                  <a:pt x="195519" y="462215"/>
                  <a:pt x="208187" y="459305"/>
                  <a:pt x="218723" y="461293"/>
                </a:cubicBezTo>
                <a:lnTo>
                  <a:pt x="258079" y="157982"/>
                </a:lnTo>
                <a:lnTo>
                  <a:pt x="243751" y="157347"/>
                </a:lnTo>
                <a:cubicBezTo>
                  <a:pt x="232887" y="156855"/>
                  <a:pt x="224032" y="149701"/>
                  <a:pt x="223929" y="138653"/>
                </a:cubicBezTo>
                <a:lnTo>
                  <a:pt x="223458" y="90052"/>
                </a:lnTo>
                <a:lnTo>
                  <a:pt x="143761" y="81196"/>
                </a:lnTo>
                <a:cubicBezTo>
                  <a:pt x="145237" y="91097"/>
                  <a:pt x="143453" y="98394"/>
                  <a:pt x="137529" y="103580"/>
                </a:cubicBezTo>
                <a:cubicBezTo>
                  <a:pt x="132179" y="108254"/>
                  <a:pt x="125148" y="108766"/>
                  <a:pt x="116416" y="108233"/>
                </a:cubicBezTo>
                <a:lnTo>
                  <a:pt x="116457" y="343019"/>
                </a:lnTo>
                <a:cubicBezTo>
                  <a:pt x="138349" y="330228"/>
                  <a:pt x="163972" y="334205"/>
                  <a:pt x="178895" y="352325"/>
                </a:cubicBezTo>
                <a:cubicBezTo>
                  <a:pt x="193817" y="370445"/>
                  <a:pt x="193961" y="395248"/>
                  <a:pt x="178403" y="414291"/>
                </a:cubicBezTo>
                <a:lnTo>
                  <a:pt x="108504" y="484640"/>
                </a:lnTo>
                <a:lnTo>
                  <a:pt x="133389" y="561057"/>
                </a:lnTo>
                <a:lnTo>
                  <a:pt x="163419" y="561201"/>
                </a:lnTo>
                <a:lnTo>
                  <a:pt x="163460" y="528465"/>
                </a:lnTo>
                <a:cubicBezTo>
                  <a:pt x="163460" y="519651"/>
                  <a:pt x="167764" y="511677"/>
                  <a:pt x="177952" y="511165"/>
                </a:cubicBezTo>
                <a:close/>
                <a:moveTo>
                  <a:pt x="349768" y="140702"/>
                </a:moveTo>
                <a:lnTo>
                  <a:pt x="349932" y="103765"/>
                </a:lnTo>
                <a:lnTo>
                  <a:pt x="241230" y="91773"/>
                </a:lnTo>
                <a:lnTo>
                  <a:pt x="241681" y="140620"/>
                </a:lnTo>
                <a:lnTo>
                  <a:pt x="349788" y="140682"/>
                </a:lnTo>
                <a:close/>
                <a:moveTo>
                  <a:pt x="291205" y="158618"/>
                </a:moveTo>
                <a:cubicBezTo>
                  <a:pt x="283682" y="157244"/>
                  <a:pt x="279972" y="157757"/>
                  <a:pt x="275175" y="158126"/>
                </a:cubicBezTo>
                <a:cubicBezTo>
                  <a:pt x="274416" y="164070"/>
                  <a:pt x="272510" y="169051"/>
                  <a:pt x="273474" y="174586"/>
                </a:cubicBezTo>
                <a:lnTo>
                  <a:pt x="291205" y="158618"/>
                </a:lnTo>
                <a:close/>
                <a:moveTo>
                  <a:pt x="323243" y="223535"/>
                </a:moveTo>
                <a:lnTo>
                  <a:pt x="315474" y="161180"/>
                </a:lnTo>
                <a:lnTo>
                  <a:pt x="277225" y="194571"/>
                </a:lnTo>
                <a:lnTo>
                  <a:pt x="323243" y="223535"/>
                </a:lnTo>
                <a:close/>
                <a:moveTo>
                  <a:pt x="316130" y="240385"/>
                </a:moveTo>
                <a:lnTo>
                  <a:pt x="268595" y="208879"/>
                </a:lnTo>
                <a:lnTo>
                  <a:pt x="260949" y="271152"/>
                </a:lnTo>
                <a:lnTo>
                  <a:pt x="316130" y="240364"/>
                </a:lnTo>
                <a:close/>
                <a:moveTo>
                  <a:pt x="335604" y="317868"/>
                </a:moveTo>
                <a:lnTo>
                  <a:pt x="327568" y="253770"/>
                </a:lnTo>
                <a:lnTo>
                  <a:pt x="269661" y="286178"/>
                </a:lnTo>
                <a:lnTo>
                  <a:pt x="335604" y="317868"/>
                </a:lnTo>
                <a:close/>
                <a:moveTo>
                  <a:pt x="324043" y="332216"/>
                </a:moveTo>
                <a:lnTo>
                  <a:pt x="256788" y="299337"/>
                </a:lnTo>
                <a:lnTo>
                  <a:pt x="248138" y="365034"/>
                </a:lnTo>
                <a:lnTo>
                  <a:pt x="324043" y="332216"/>
                </a:lnTo>
                <a:close/>
                <a:moveTo>
                  <a:pt x="347595" y="410663"/>
                </a:moveTo>
                <a:lnTo>
                  <a:pt x="339580" y="344167"/>
                </a:lnTo>
                <a:lnTo>
                  <a:pt x="261708" y="377968"/>
                </a:lnTo>
                <a:lnTo>
                  <a:pt x="347595" y="410663"/>
                </a:lnTo>
                <a:close/>
                <a:moveTo>
                  <a:pt x="271280" y="460965"/>
                </a:moveTo>
                <a:lnTo>
                  <a:pt x="336670" y="425360"/>
                </a:lnTo>
                <a:lnTo>
                  <a:pt x="245412" y="389693"/>
                </a:lnTo>
                <a:lnTo>
                  <a:pt x="235880" y="461006"/>
                </a:lnTo>
                <a:lnTo>
                  <a:pt x="271280" y="460965"/>
                </a:lnTo>
                <a:close/>
                <a:moveTo>
                  <a:pt x="354585" y="461088"/>
                </a:moveTo>
                <a:cubicBezTo>
                  <a:pt x="352925" y="451351"/>
                  <a:pt x="352617" y="446104"/>
                  <a:pt x="351736" y="437187"/>
                </a:cubicBezTo>
                <a:lnTo>
                  <a:pt x="308444" y="460494"/>
                </a:lnTo>
                <a:lnTo>
                  <a:pt x="354585" y="461088"/>
                </a:lnTo>
                <a:close/>
                <a:moveTo>
                  <a:pt x="378691" y="478224"/>
                </a:moveTo>
                <a:lnTo>
                  <a:pt x="212143" y="478224"/>
                </a:lnTo>
                <a:lnTo>
                  <a:pt x="212143" y="511021"/>
                </a:lnTo>
                <a:lnTo>
                  <a:pt x="378691" y="511021"/>
                </a:lnTo>
                <a:lnTo>
                  <a:pt x="378691" y="478224"/>
                </a:lnTo>
                <a:close/>
                <a:moveTo>
                  <a:pt x="39281" y="561262"/>
                </a:moveTo>
                <a:lnTo>
                  <a:pt x="115535" y="560688"/>
                </a:lnTo>
                <a:lnTo>
                  <a:pt x="94422" y="495566"/>
                </a:lnTo>
                <a:cubicBezTo>
                  <a:pt x="83004" y="501346"/>
                  <a:pt x="71833" y="502043"/>
                  <a:pt x="59247" y="499481"/>
                </a:cubicBezTo>
                <a:lnTo>
                  <a:pt x="39281" y="561262"/>
                </a:lnTo>
                <a:close/>
                <a:moveTo>
                  <a:pt x="410012" y="528178"/>
                </a:moveTo>
                <a:lnTo>
                  <a:pt x="180207" y="528178"/>
                </a:lnTo>
                <a:cubicBezTo>
                  <a:pt x="180207" y="528178"/>
                  <a:pt x="180207" y="561283"/>
                  <a:pt x="180207" y="561283"/>
                </a:cubicBezTo>
                <a:lnTo>
                  <a:pt x="410012" y="561283"/>
                </a:lnTo>
                <a:cubicBezTo>
                  <a:pt x="410012" y="561283"/>
                  <a:pt x="410012" y="528178"/>
                  <a:pt x="410012" y="528178"/>
                </a:cubicBezTo>
                <a:close/>
                <a:moveTo>
                  <a:pt x="162373" y="385757"/>
                </a:moveTo>
                <a:cubicBezTo>
                  <a:pt x="162373" y="398220"/>
                  <a:pt x="152268" y="408346"/>
                  <a:pt x="139784" y="408346"/>
                </a:cubicBezTo>
                <a:cubicBezTo>
                  <a:pt x="127301" y="408346"/>
                  <a:pt x="117195" y="398241"/>
                  <a:pt x="117195" y="385757"/>
                </a:cubicBezTo>
                <a:cubicBezTo>
                  <a:pt x="117195" y="373274"/>
                  <a:pt x="127301" y="363169"/>
                  <a:pt x="139784" y="363169"/>
                </a:cubicBezTo>
                <a:cubicBezTo>
                  <a:pt x="152268" y="363169"/>
                  <a:pt x="162373" y="373274"/>
                  <a:pt x="162373" y="385757"/>
                </a:cubicBezTo>
                <a:close/>
                <a:moveTo>
                  <a:pt x="145442" y="385819"/>
                </a:moveTo>
                <a:cubicBezTo>
                  <a:pt x="145442" y="382744"/>
                  <a:pt x="142941" y="380243"/>
                  <a:pt x="139866" y="380243"/>
                </a:cubicBezTo>
                <a:cubicBezTo>
                  <a:pt x="136791" y="380243"/>
                  <a:pt x="134291" y="382744"/>
                  <a:pt x="134291" y="385819"/>
                </a:cubicBezTo>
                <a:cubicBezTo>
                  <a:pt x="134291" y="388894"/>
                  <a:pt x="136791" y="391394"/>
                  <a:pt x="139866" y="391394"/>
                </a:cubicBezTo>
                <a:cubicBezTo>
                  <a:pt x="142941" y="391394"/>
                  <a:pt x="145442" y="388894"/>
                  <a:pt x="145442" y="385819"/>
                </a:cubicBezTo>
                <a:close/>
                <a:moveTo>
                  <a:pt x="96225" y="452315"/>
                </a:moveTo>
                <a:cubicBezTo>
                  <a:pt x="96225" y="464778"/>
                  <a:pt x="86120" y="474883"/>
                  <a:pt x="73657" y="474883"/>
                </a:cubicBezTo>
                <a:cubicBezTo>
                  <a:pt x="61194" y="474883"/>
                  <a:pt x="51088" y="464778"/>
                  <a:pt x="51088" y="452315"/>
                </a:cubicBezTo>
                <a:cubicBezTo>
                  <a:pt x="51088" y="439852"/>
                  <a:pt x="61194" y="429746"/>
                  <a:pt x="73657" y="429746"/>
                </a:cubicBezTo>
                <a:cubicBezTo>
                  <a:pt x="86120" y="429746"/>
                  <a:pt x="96225" y="439852"/>
                  <a:pt x="96225" y="452315"/>
                </a:cubicBezTo>
                <a:close/>
                <a:moveTo>
                  <a:pt x="79027" y="452171"/>
                </a:moveTo>
                <a:cubicBezTo>
                  <a:pt x="79027" y="449138"/>
                  <a:pt x="76568" y="446678"/>
                  <a:pt x="73534" y="446678"/>
                </a:cubicBezTo>
                <a:cubicBezTo>
                  <a:pt x="70500" y="446678"/>
                  <a:pt x="68040" y="449138"/>
                  <a:pt x="68040" y="452171"/>
                </a:cubicBezTo>
                <a:cubicBezTo>
                  <a:pt x="68040" y="455205"/>
                  <a:pt x="70500" y="457665"/>
                  <a:pt x="73534" y="457665"/>
                </a:cubicBezTo>
                <a:cubicBezTo>
                  <a:pt x="76568" y="457665"/>
                  <a:pt x="79027" y="455205"/>
                  <a:pt x="79027" y="452171"/>
                </a:cubicBezTo>
                <a:close/>
                <a:moveTo>
                  <a:pt x="95201" y="410929"/>
                </a:moveTo>
                <a:cubicBezTo>
                  <a:pt x="92884" y="418513"/>
                  <a:pt x="106270" y="431899"/>
                  <a:pt x="113485" y="430792"/>
                </a:cubicBezTo>
                <a:cubicBezTo>
                  <a:pt x="116498" y="430320"/>
                  <a:pt x="120106" y="427492"/>
                  <a:pt x="120516" y="423126"/>
                </a:cubicBezTo>
                <a:cubicBezTo>
                  <a:pt x="121008" y="418022"/>
                  <a:pt x="110041" y="406563"/>
                  <a:pt x="105122" y="405641"/>
                </a:cubicBezTo>
                <a:cubicBezTo>
                  <a:pt x="100940" y="404862"/>
                  <a:pt x="96574" y="406379"/>
                  <a:pt x="95180" y="410929"/>
                </a:cubicBezTo>
                <a:close/>
                <a:moveTo>
                  <a:pt x="522342" y="74616"/>
                </a:moveTo>
                <a:cubicBezTo>
                  <a:pt x="519801" y="70968"/>
                  <a:pt x="513549" y="70189"/>
                  <a:pt x="509941" y="73325"/>
                </a:cubicBezTo>
                <a:lnTo>
                  <a:pt x="491452" y="89396"/>
                </a:lnTo>
                <a:cubicBezTo>
                  <a:pt x="487680" y="92675"/>
                  <a:pt x="489074" y="99665"/>
                  <a:pt x="492579" y="102330"/>
                </a:cubicBezTo>
                <a:cubicBezTo>
                  <a:pt x="495059" y="104236"/>
                  <a:pt x="499979" y="104687"/>
                  <a:pt x="503443" y="101469"/>
                </a:cubicBezTo>
                <a:cubicBezTo>
                  <a:pt x="515824" y="89970"/>
                  <a:pt x="528840" y="83861"/>
                  <a:pt x="522363" y="74596"/>
                </a:cubicBezTo>
                <a:close/>
                <a:moveTo>
                  <a:pt x="487414" y="254754"/>
                </a:moveTo>
                <a:cubicBezTo>
                  <a:pt x="482453" y="259407"/>
                  <a:pt x="482904" y="274125"/>
                  <a:pt x="487106" y="278019"/>
                </a:cubicBezTo>
                <a:cubicBezTo>
                  <a:pt x="489443" y="280192"/>
                  <a:pt x="493911" y="281115"/>
                  <a:pt x="497109" y="278757"/>
                </a:cubicBezTo>
                <a:cubicBezTo>
                  <a:pt x="503074" y="274309"/>
                  <a:pt x="503505" y="258444"/>
                  <a:pt x="496843" y="254078"/>
                </a:cubicBezTo>
                <a:cubicBezTo>
                  <a:pt x="493768" y="252069"/>
                  <a:pt x="489935" y="252417"/>
                  <a:pt x="487434" y="254754"/>
                </a:cubicBezTo>
                <a:close/>
                <a:moveTo>
                  <a:pt x="323202" y="123750"/>
                </a:moveTo>
                <a:cubicBezTo>
                  <a:pt x="323448" y="119794"/>
                  <a:pt x="321029" y="114465"/>
                  <a:pt x="315556" y="114506"/>
                </a:cubicBezTo>
                <a:lnTo>
                  <a:pt x="272777" y="114936"/>
                </a:lnTo>
                <a:cubicBezTo>
                  <a:pt x="268431" y="114977"/>
                  <a:pt x="267017" y="120717"/>
                  <a:pt x="267242" y="123463"/>
                </a:cubicBezTo>
                <a:cubicBezTo>
                  <a:pt x="267447" y="126026"/>
                  <a:pt x="268902" y="130699"/>
                  <a:pt x="272756" y="130740"/>
                </a:cubicBezTo>
                <a:lnTo>
                  <a:pt x="313568" y="131253"/>
                </a:lnTo>
                <a:cubicBezTo>
                  <a:pt x="319185" y="131314"/>
                  <a:pt x="322915" y="128465"/>
                  <a:pt x="323202" y="123730"/>
                </a:cubicBezTo>
                <a:close/>
              </a:path>
            </a:pathLst>
          </a:custGeom>
          <a:solidFill>
            <a:srgbClr val="002060"/>
          </a:solidFill>
          <a:ln w="2034" cap="flat">
            <a:noFill/>
            <a:prstDash val="solid"/>
            <a:miter/>
          </a:ln>
        </p:spPr>
        <p:txBody>
          <a:bodyPr/>
          <a:lstStyle/>
          <a:p>
            <a:endParaRPr lang="kk-KZ" noProof="0" dirty="0"/>
          </a:p>
        </p:txBody>
      </p:sp>
      <p:grpSp>
        <p:nvGrpSpPr>
          <p:cNvPr id="25" name="Рисунок 23">
            <a:extLst>
              <a:ext uri="{FF2B5EF4-FFF2-40B4-BE49-F238E27FC236}">
                <a16:creationId xmlns:a16="http://schemas.microsoft.com/office/drawing/2014/main" id="{B7C53249-737A-155D-268D-DA913AB73483}"/>
              </a:ext>
            </a:extLst>
          </p:cNvPr>
          <p:cNvGrpSpPr/>
          <p:nvPr/>
        </p:nvGrpSpPr>
        <p:grpSpPr>
          <a:xfrm>
            <a:off x="704711" y="4503561"/>
            <a:ext cx="477764" cy="479573"/>
            <a:chOff x="680367" y="4479125"/>
            <a:chExt cx="502108" cy="504009"/>
          </a:xfrm>
          <a:solidFill>
            <a:srgbClr val="002060"/>
          </a:solidFill>
        </p:grpSpPr>
        <p:grpSp>
          <p:nvGrpSpPr>
            <p:cNvPr id="26" name="Рисунок 23">
              <a:extLst>
                <a:ext uri="{FF2B5EF4-FFF2-40B4-BE49-F238E27FC236}">
                  <a16:creationId xmlns:a16="http://schemas.microsoft.com/office/drawing/2014/main" id="{A0932891-6B0E-D51B-1AEE-D1169A29A2F9}"/>
                </a:ext>
              </a:extLst>
            </p:cNvPr>
            <p:cNvGrpSpPr/>
            <p:nvPr/>
          </p:nvGrpSpPr>
          <p:grpSpPr>
            <a:xfrm>
              <a:off x="680395" y="4738586"/>
              <a:ext cx="502080" cy="244547"/>
              <a:chOff x="680395" y="4738586"/>
              <a:chExt cx="502080" cy="244547"/>
            </a:xfrm>
            <a:solidFill>
              <a:srgbClr val="002060"/>
            </a:solidFill>
          </p:grpSpPr>
          <p:grpSp>
            <p:nvGrpSpPr>
              <p:cNvPr id="27" name="Рисунок 23">
                <a:extLst>
                  <a:ext uri="{FF2B5EF4-FFF2-40B4-BE49-F238E27FC236}">
                    <a16:creationId xmlns:a16="http://schemas.microsoft.com/office/drawing/2014/main" id="{4520752B-424B-4514-AD49-DA113EBCC884}"/>
                  </a:ext>
                </a:extLst>
              </p:cNvPr>
              <p:cNvGrpSpPr/>
              <p:nvPr/>
            </p:nvGrpSpPr>
            <p:grpSpPr>
              <a:xfrm>
                <a:off x="939017" y="4738586"/>
                <a:ext cx="243457" cy="244547"/>
                <a:chOff x="939017" y="4738586"/>
                <a:chExt cx="243457" cy="244547"/>
              </a:xfrm>
              <a:solidFill>
                <a:srgbClr val="002060"/>
              </a:solidFill>
            </p:grpSpPr>
            <p:sp>
              <p:nvSpPr>
                <p:cNvPr id="28" name="Полилиния: фигура 27">
                  <a:extLst>
                    <a:ext uri="{FF2B5EF4-FFF2-40B4-BE49-F238E27FC236}">
                      <a16:creationId xmlns:a16="http://schemas.microsoft.com/office/drawing/2014/main" id="{7E5B4F0F-6D96-2DD7-0281-6F3C649F79EE}"/>
                    </a:ext>
                  </a:extLst>
                </p:cNvPr>
                <p:cNvSpPr/>
                <p:nvPr/>
              </p:nvSpPr>
              <p:spPr>
                <a:xfrm>
                  <a:off x="939017" y="4738586"/>
                  <a:ext cx="243457" cy="244547"/>
                </a:xfrm>
                <a:custGeom>
                  <a:avLst/>
                  <a:gdLst>
                    <a:gd name="csX0" fmla="*/ 89443 w 243457"/>
                    <a:gd name="csY0" fmla="*/ 235197 h 244547"/>
                    <a:gd name="csX1" fmla="*/ 39794 w 243457"/>
                    <a:gd name="csY1" fmla="*/ 72737 h 244547"/>
                    <a:gd name="csX2" fmla="*/ 30751 w 243457"/>
                    <a:gd name="csY2" fmla="*/ 63837 h 244547"/>
                    <a:gd name="csX3" fmla="*/ 4478 w 243457"/>
                    <a:gd name="csY3" fmla="*/ 54794 h 244547"/>
                    <a:gd name="csX4" fmla="*/ 99 w 243457"/>
                    <a:gd name="csY4" fmla="*/ 17458 h 244547"/>
                    <a:gd name="csX5" fmla="*/ 18329 w 243457"/>
                    <a:gd name="csY5" fmla="*/ 104 h 244547"/>
                    <a:gd name="csX6" fmla="*/ 53359 w 243457"/>
                    <a:gd name="csY6" fmla="*/ 4143 h 244547"/>
                    <a:gd name="csX7" fmla="*/ 64619 w 243457"/>
                    <a:gd name="csY7" fmla="*/ 13562 h 244547"/>
                    <a:gd name="csX8" fmla="*/ 63957 w 243457"/>
                    <a:gd name="csY8" fmla="*/ 30916 h 244547"/>
                    <a:gd name="csX9" fmla="*/ 73305 w 243457"/>
                    <a:gd name="csY9" fmla="*/ 39441 h 244547"/>
                    <a:gd name="csX10" fmla="*/ 211887 w 243457"/>
                    <a:gd name="csY10" fmla="*/ 56384 h 244547"/>
                    <a:gd name="csX11" fmla="*/ 224344 w 243457"/>
                    <a:gd name="csY11" fmla="*/ 195842 h 244547"/>
                    <a:gd name="csX12" fmla="*/ 89425 w 243457"/>
                    <a:gd name="csY12" fmla="*/ 235197 h 244547"/>
                    <a:gd name="csX13" fmla="*/ 228597 w 243457"/>
                    <a:gd name="csY13" fmla="*/ 139794 h 244547"/>
                    <a:gd name="csX14" fmla="*/ 203880 w 243457"/>
                    <a:gd name="csY14" fmla="*/ 69824 h 244547"/>
                    <a:gd name="csX15" fmla="*/ 82598 w 243457"/>
                    <a:gd name="csY15" fmla="*/ 51434 h 244547"/>
                    <a:gd name="csX16" fmla="*/ 56862 w 243457"/>
                    <a:gd name="csY16" fmla="*/ 46465 h 244547"/>
                    <a:gd name="csX17" fmla="*/ 47139 w 243457"/>
                    <a:gd name="csY17" fmla="*/ 31631 h 244547"/>
                    <a:gd name="csX18" fmla="*/ 51768 w 243457"/>
                    <a:gd name="csY18" fmla="*/ 18495 h 244547"/>
                    <a:gd name="csX19" fmla="*/ 14415 w 243457"/>
                    <a:gd name="csY19" fmla="*/ 15224 h 244547"/>
                    <a:gd name="csX20" fmla="*/ 19259 w 243457"/>
                    <a:gd name="csY20" fmla="*/ 52935 h 244547"/>
                    <a:gd name="csX21" fmla="*/ 34986 w 243457"/>
                    <a:gd name="csY21" fmla="*/ 47895 h 244547"/>
                    <a:gd name="csX22" fmla="*/ 54128 w 243457"/>
                    <a:gd name="csY22" fmla="*/ 76705 h 244547"/>
                    <a:gd name="csX23" fmla="*/ 36684 w 243457"/>
                    <a:gd name="csY23" fmla="*/ 128982 h 244547"/>
                    <a:gd name="csX24" fmla="*/ 135983 w 243457"/>
                    <a:gd name="csY24" fmla="*/ 229531 h 244547"/>
                    <a:gd name="csX25" fmla="*/ 228597 w 243457"/>
                    <a:gd name="csY25" fmla="*/ 139777 h 2445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243457" h="244547">
                      <a:moveTo>
                        <a:pt x="89443" y="235197"/>
                      </a:moveTo>
                      <a:cubicBezTo>
                        <a:pt x="25657" y="206851"/>
                        <a:pt x="2727" y="130644"/>
                        <a:pt x="39794" y="72737"/>
                      </a:cubicBezTo>
                      <a:cubicBezTo>
                        <a:pt x="37685" y="68913"/>
                        <a:pt x="34951" y="66160"/>
                        <a:pt x="30751" y="63837"/>
                      </a:cubicBezTo>
                      <a:cubicBezTo>
                        <a:pt x="21350" y="69663"/>
                        <a:pt x="5836" y="66375"/>
                        <a:pt x="4478" y="54794"/>
                      </a:cubicBezTo>
                      <a:lnTo>
                        <a:pt x="99" y="17458"/>
                      </a:lnTo>
                      <a:cubicBezTo>
                        <a:pt x="-1080" y="7396"/>
                        <a:pt x="8428" y="-1040"/>
                        <a:pt x="18329" y="104"/>
                      </a:cubicBezTo>
                      <a:lnTo>
                        <a:pt x="53359" y="4143"/>
                      </a:lnTo>
                      <a:cubicBezTo>
                        <a:pt x="58828" y="4769"/>
                        <a:pt x="62599" y="10345"/>
                        <a:pt x="64619" y="13562"/>
                      </a:cubicBezTo>
                      <a:cubicBezTo>
                        <a:pt x="67979" y="18906"/>
                        <a:pt x="66191" y="25340"/>
                        <a:pt x="63957" y="30916"/>
                      </a:cubicBezTo>
                      <a:cubicBezTo>
                        <a:pt x="62742" y="33954"/>
                        <a:pt x="69945" y="41264"/>
                        <a:pt x="73305" y="39441"/>
                      </a:cubicBezTo>
                      <a:cubicBezTo>
                        <a:pt x="118397" y="11185"/>
                        <a:pt x="175195" y="18262"/>
                        <a:pt x="211887" y="56384"/>
                      </a:cubicBezTo>
                      <a:cubicBezTo>
                        <a:pt x="248740" y="94649"/>
                        <a:pt x="253905" y="152144"/>
                        <a:pt x="224344" y="195842"/>
                      </a:cubicBezTo>
                      <a:cubicBezTo>
                        <a:pt x="195194" y="238932"/>
                        <a:pt x="138896" y="257180"/>
                        <a:pt x="89425" y="235197"/>
                      </a:cubicBezTo>
                      <a:close/>
                      <a:moveTo>
                        <a:pt x="228597" y="139794"/>
                      </a:moveTo>
                      <a:cubicBezTo>
                        <a:pt x="230635" y="112754"/>
                        <a:pt x="220644" y="88876"/>
                        <a:pt x="203880" y="69824"/>
                      </a:cubicBezTo>
                      <a:cubicBezTo>
                        <a:pt x="172925" y="34651"/>
                        <a:pt x="122275" y="26466"/>
                        <a:pt x="82598" y="51434"/>
                      </a:cubicBezTo>
                      <a:cubicBezTo>
                        <a:pt x="72947" y="57510"/>
                        <a:pt x="64279" y="56080"/>
                        <a:pt x="56862" y="46465"/>
                      </a:cubicBezTo>
                      <a:cubicBezTo>
                        <a:pt x="53627" y="42283"/>
                        <a:pt x="44870" y="38065"/>
                        <a:pt x="47139" y="31631"/>
                      </a:cubicBezTo>
                      <a:lnTo>
                        <a:pt x="51768" y="18495"/>
                      </a:lnTo>
                      <a:lnTo>
                        <a:pt x="14415" y="15224"/>
                      </a:lnTo>
                      <a:lnTo>
                        <a:pt x="19259" y="52935"/>
                      </a:lnTo>
                      <a:cubicBezTo>
                        <a:pt x="25353" y="49021"/>
                        <a:pt x="29178" y="46769"/>
                        <a:pt x="34986" y="47895"/>
                      </a:cubicBezTo>
                      <a:cubicBezTo>
                        <a:pt x="39115" y="48681"/>
                        <a:pt x="59918" y="66089"/>
                        <a:pt x="54128" y="76705"/>
                      </a:cubicBezTo>
                      <a:cubicBezTo>
                        <a:pt x="45138" y="93219"/>
                        <a:pt x="37328" y="109179"/>
                        <a:pt x="36684" y="128982"/>
                      </a:cubicBezTo>
                      <a:cubicBezTo>
                        <a:pt x="34933" y="183939"/>
                        <a:pt x="80221" y="231283"/>
                        <a:pt x="135983" y="229531"/>
                      </a:cubicBezTo>
                      <a:cubicBezTo>
                        <a:pt x="185257" y="227977"/>
                        <a:pt x="224844" y="189354"/>
                        <a:pt x="228597" y="139777"/>
                      </a:cubicBezTo>
                      <a:close/>
                    </a:path>
                  </a:pathLst>
                </a:custGeom>
                <a:solidFill>
                  <a:srgbClr val="002060"/>
                </a:solidFill>
                <a:ln w="1763" cap="flat">
                  <a:noFill/>
                  <a:prstDash val="solid"/>
                  <a:miter/>
                </a:ln>
              </p:spPr>
              <p:txBody>
                <a:bodyPr/>
                <a:lstStyle/>
                <a:p>
                  <a:endParaRPr lang="kk-KZ" noProof="0" dirty="0"/>
                </a:p>
              </p:txBody>
            </p:sp>
            <p:sp>
              <p:nvSpPr>
                <p:cNvPr id="29" name="Полилиния: фигура 28">
                  <a:extLst>
                    <a:ext uri="{FF2B5EF4-FFF2-40B4-BE49-F238E27FC236}">
                      <a16:creationId xmlns:a16="http://schemas.microsoft.com/office/drawing/2014/main" id="{4B3AF7A6-DE91-FAEF-9B4E-1A93ED4E64C5}"/>
                    </a:ext>
                  </a:extLst>
                </p:cNvPr>
                <p:cNvSpPr/>
                <p:nvPr/>
              </p:nvSpPr>
              <p:spPr>
                <a:xfrm>
                  <a:off x="1012667" y="4790382"/>
                  <a:ext cx="118176" cy="163170"/>
                </a:xfrm>
                <a:custGeom>
                  <a:avLst/>
                  <a:gdLst>
                    <a:gd name="csX0" fmla="*/ 79687 w 118176"/>
                    <a:gd name="csY0" fmla="*/ 163170 h 163170"/>
                    <a:gd name="csX1" fmla="*/ 37580 w 118176"/>
                    <a:gd name="csY1" fmla="*/ 163099 h 163170"/>
                    <a:gd name="csX2" fmla="*/ 14471 w 118176"/>
                    <a:gd name="csY2" fmla="*/ 139239 h 163170"/>
                    <a:gd name="csX3" fmla="*/ 23586 w 118176"/>
                    <a:gd name="csY3" fmla="*/ 106890 h 163170"/>
                    <a:gd name="csX4" fmla="*/ 15365 w 118176"/>
                    <a:gd name="csY4" fmla="*/ 19530 h 163170"/>
                    <a:gd name="csX5" fmla="*/ 101921 w 118176"/>
                    <a:gd name="csY5" fmla="*/ 18529 h 163170"/>
                    <a:gd name="csX6" fmla="*/ 94575 w 118176"/>
                    <a:gd name="csY6" fmla="*/ 106872 h 163170"/>
                    <a:gd name="csX7" fmla="*/ 103708 w 118176"/>
                    <a:gd name="csY7" fmla="*/ 137363 h 163170"/>
                    <a:gd name="csX8" fmla="*/ 79670 w 118176"/>
                    <a:gd name="csY8" fmla="*/ 163135 h 163170"/>
                    <a:gd name="csX9" fmla="*/ 103440 w 118176"/>
                    <a:gd name="csY9" fmla="*/ 59368 h 163170"/>
                    <a:gd name="csX10" fmla="*/ 59099 w 118176"/>
                    <a:gd name="csY10" fmla="*/ 15026 h 163170"/>
                    <a:gd name="csX11" fmla="*/ 14757 w 118176"/>
                    <a:gd name="csY11" fmla="*/ 59368 h 163170"/>
                    <a:gd name="csX12" fmla="*/ 59099 w 118176"/>
                    <a:gd name="csY12" fmla="*/ 103709 h 163170"/>
                    <a:gd name="csX13" fmla="*/ 103440 w 118176"/>
                    <a:gd name="csY13" fmla="*/ 59368 h 163170"/>
                    <a:gd name="csX14" fmla="*/ 87158 w 118176"/>
                    <a:gd name="csY14" fmla="*/ 147300 h 163170"/>
                    <a:gd name="csX15" fmla="*/ 81868 w 118176"/>
                    <a:gd name="csY15" fmla="*/ 114146 h 163170"/>
                    <a:gd name="csX16" fmla="*/ 36311 w 118176"/>
                    <a:gd name="csY16" fmla="*/ 114146 h 163170"/>
                    <a:gd name="csX17" fmla="*/ 32129 w 118176"/>
                    <a:gd name="csY17" fmla="*/ 147997 h 163170"/>
                    <a:gd name="csX18" fmla="*/ 87158 w 118176"/>
                    <a:gd name="csY18" fmla="*/ 147300 h 16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18176" h="163170">
                      <a:moveTo>
                        <a:pt x="79687" y="163170"/>
                      </a:moveTo>
                      <a:lnTo>
                        <a:pt x="37580" y="163099"/>
                      </a:lnTo>
                      <a:cubicBezTo>
                        <a:pt x="24015" y="163081"/>
                        <a:pt x="14453" y="152340"/>
                        <a:pt x="14471" y="139239"/>
                      </a:cubicBezTo>
                      <a:cubicBezTo>
                        <a:pt x="14489" y="127336"/>
                        <a:pt x="16402" y="116559"/>
                        <a:pt x="23586" y="106890"/>
                      </a:cubicBezTo>
                      <a:cubicBezTo>
                        <a:pt x="-4456" y="85015"/>
                        <a:pt x="-7869" y="45320"/>
                        <a:pt x="15365" y="19530"/>
                      </a:cubicBezTo>
                      <a:cubicBezTo>
                        <a:pt x="38599" y="-6260"/>
                        <a:pt x="78454" y="-6420"/>
                        <a:pt x="101921" y="18529"/>
                      </a:cubicBezTo>
                      <a:cubicBezTo>
                        <a:pt x="126066" y="44212"/>
                        <a:pt x="123064" y="84729"/>
                        <a:pt x="94575" y="106872"/>
                      </a:cubicBezTo>
                      <a:cubicBezTo>
                        <a:pt x="101653" y="115952"/>
                        <a:pt x="103333" y="126157"/>
                        <a:pt x="103708" y="137363"/>
                      </a:cubicBezTo>
                      <a:cubicBezTo>
                        <a:pt x="104173" y="151267"/>
                        <a:pt x="95201" y="163170"/>
                        <a:pt x="79670" y="163135"/>
                      </a:cubicBezTo>
                      <a:close/>
                      <a:moveTo>
                        <a:pt x="103440" y="59368"/>
                      </a:moveTo>
                      <a:cubicBezTo>
                        <a:pt x="103440" y="34883"/>
                        <a:pt x="83584" y="15026"/>
                        <a:pt x="59099" y="15026"/>
                      </a:cubicBezTo>
                      <a:cubicBezTo>
                        <a:pt x="34613" y="15026"/>
                        <a:pt x="14757" y="34883"/>
                        <a:pt x="14757" y="59368"/>
                      </a:cubicBezTo>
                      <a:cubicBezTo>
                        <a:pt x="14757" y="83853"/>
                        <a:pt x="34613" y="103709"/>
                        <a:pt x="59099" y="103709"/>
                      </a:cubicBezTo>
                      <a:cubicBezTo>
                        <a:pt x="83584" y="103709"/>
                        <a:pt x="103440" y="83853"/>
                        <a:pt x="103440" y="59368"/>
                      </a:cubicBezTo>
                      <a:close/>
                      <a:moveTo>
                        <a:pt x="87158" y="147300"/>
                      </a:moveTo>
                      <a:cubicBezTo>
                        <a:pt x="90393" y="134521"/>
                        <a:pt x="88802" y="123637"/>
                        <a:pt x="81868" y="114146"/>
                      </a:cubicBezTo>
                      <a:cubicBezTo>
                        <a:pt x="66694" y="120152"/>
                        <a:pt x="51431" y="119973"/>
                        <a:pt x="36311" y="114146"/>
                      </a:cubicBezTo>
                      <a:cubicBezTo>
                        <a:pt x="28912" y="124226"/>
                        <a:pt x="27286" y="136898"/>
                        <a:pt x="32129" y="147997"/>
                      </a:cubicBezTo>
                      <a:lnTo>
                        <a:pt x="87158" y="147300"/>
                      </a:lnTo>
                      <a:close/>
                    </a:path>
                  </a:pathLst>
                </a:custGeom>
                <a:solidFill>
                  <a:srgbClr val="002060"/>
                </a:solidFill>
                <a:ln w="1763" cap="flat">
                  <a:noFill/>
                  <a:prstDash val="solid"/>
                  <a:miter/>
                </a:ln>
              </p:spPr>
              <p:txBody>
                <a:bodyPr/>
                <a:lstStyle/>
                <a:p>
                  <a:endParaRPr lang="kk-KZ" noProof="0" dirty="0"/>
                </a:p>
              </p:txBody>
            </p:sp>
          </p:grpSp>
          <p:grpSp>
            <p:nvGrpSpPr>
              <p:cNvPr id="30" name="Рисунок 23">
                <a:extLst>
                  <a:ext uri="{FF2B5EF4-FFF2-40B4-BE49-F238E27FC236}">
                    <a16:creationId xmlns:a16="http://schemas.microsoft.com/office/drawing/2014/main" id="{120366E4-2259-D513-D3E3-83BB2FF7FD1B}"/>
                  </a:ext>
                </a:extLst>
              </p:cNvPr>
              <p:cNvGrpSpPr/>
              <p:nvPr/>
            </p:nvGrpSpPr>
            <p:grpSpPr>
              <a:xfrm>
                <a:off x="680395" y="4738631"/>
                <a:ext cx="243603" cy="244466"/>
                <a:chOff x="680395" y="4738631"/>
                <a:chExt cx="243603" cy="244466"/>
              </a:xfrm>
              <a:solidFill>
                <a:srgbClr val="002060"/>
              </a:solidFill>
            </p:grpSpPr>
            <p:sp>
              <p:nvSpPr>
                <p:cNvPr id="31" name="Полилиния: фигура 30">
                  <a:extLst>
                    <a:ext uri="{FF2B5EF4-FFF2-40B4-BE49-F238E27FC236}">
                      <a16:creationId xmlns:a16="http://schemas.microsoft.com/office/drawing/2014/main" id="{CD154B8B-2794-26F0-ED06-B2232A09BFA8}"/>
                    </a:ext>
                  </a:extLst>
                </p:cNvPr>
                <p:cNvSpPr/>
                <p:nvPr/>
              </p:nvSpPr>
              <p:spPr>
                <a:xfrm>
                  <a:off x="680395" y="4738631"/>
                  <a:ext cx="243603" cy="244466"/>
                </a:xfrm>
                <a:custGeom>
                  <a:avLst/>
                  <a:gdLst>
                    <a:gd name="csX0" fmla="*/ 196169 w 243603"/>
                    <a:gd name="csY0" fmla="*/ 30925 h 244466"/>
                    <a:gd name="csX1" fmla="*/ 185553 w 243603"/>
                    <a:gd name="csY1" fmla="*/ 47475 h 244466"/>
                    <a:gd name="csX2" fmla="*/ 163141 w 243603"/>
                    <a:gd name="csY2" fmla="*/ 52604 h 244466"/>
                    <a:gd name="csX3" fmla="*/ 39518 w 243603"/>
                    <a:gd name="csY3" fmla="*/ 69797 h 244466"/>
                    <a:gd name="csX4" fmla="*/ 14800 w 243603"/>
                    <a:gd name="csY4" fmla="*/ 138677 h 244466"/>
                    <a:gd name="csX5" fmla="*/ 105788 w 243603"/>
                    <a:gd name="csY5" fmla="*/ 229504 h 244466"/>
                    <a:gd name="csX6" fmla="*/ 206856 w 243603"/>
                    <a:gd name="csY6" fmla="*/ 137265 h 244466"/>
                    <a:gd name="csX7" fmla="*/ 215131 w 243603"/>
                    <a:gd name="csY7" fmla="*/ 130099 h 244466"/>
                    <a:gd name="csX8" fmla="*/ 221422 w 243603"/>
                    <a:gd name="csY8" fmla="*/ 139267 h 244466"/>
                    <a:gd name="csX9" fmla="*/ 127360 w 243603"/>
                    <a:gd name="csY9" fmla="*/ 243052 h 244466"/>
                    <a:gd name="csX10" fmla="*/ 13513 w 243603"/>
                    <a:gd name="csY10" fmla="*/ 186504 h 244466"/>
                    <a:gd name="csX11" fmla="*/ 30671 w 243603"/>
                    <a:gd name="csY11" fmla="*/ 57322 h 244466"/>
                    <a:gd name="csX12" fmla="*/ 171845 w 243603"/>
                    <a:gd name="csY12" fmla="*/ 40630 h 244466"/>
                    <a:gd name="csX13" fmla="*/ 180423 w 243603"/>
                    <a:gd name="csY13" fmla="*/ 31515 h 244466"/>
                    <a:gd name="csX14" fmla="*/ 177760 w 243603"/>
                    <a:gd name="csY14" fmla="*/ 16019 h 244466"/>
                    <a:gd name="csX15" fmla="*/ 188877 w 243603"/>
                    <a:gd name="csY15" fmla="*/ 4599 h 244466"/>
                    <a:gd name="csX16" fmla="*/ 225050 w 243603"/>
                    <a:gd name="csY16" fmla="*/ 131 h 244466"/>
                    <a:gd name="csX17" fmla="*/ 243495 w 243603"/>
                    <a:gd name="csY17" fmla="*/ 19219 h 244466"/>
                    <a:gd name="csX18" fmla="*/ 239885 w 243603"/>
                    <a:gd name="csY18" fmla="*/ 51871 h 244466"/>
                    <a:gd name="csX19" fmla="*/ 230502 w 243603"/>
                    <a:gd name="csY19" fmla="*/ 64936 h 244466"/>
                    <a:gd name="csX20" fmla="*/ 212397 w 243603"/>
                    <a:gd name="csY20" fmla="*/ 64239 h 244466"/>
                    <a:gd name="csX21" fmla="*/ 203657 w 243603"/>
                    <a:gd name="csY21" fmla="*/ 72693 h 244466"/>
                    <a:gd name="csX22" fmla="*/ 212593 w 243603"/>
                    <a:gd name="csY22" fmla="*/ 109545 h 244466"/>
                    <a:gd name="csX23" fmla="*/ 203514 w 243603"/>
                    <a:gd name="csY23" fmla="*/ 107079 h 244466"/>
                    <a:gd name="csX24" fmla="*/ 189342 w 243603"/>
                    <a:gd name="csY24" fmla="*/ 76696 h 244466"/>
                    <a:gd name="csX25" fmla="*/ 198582 w 243603"/>
                    <a:gd name="csY25" fmla="*/ 55642 h 244466"/>
                    <a:gd name="csX26" fmla="*/ 208447 w 243603"/>
                    <a:gd name="csY26" fmla="*/ 47939 h 244466"/>
                    <a:gd name="csX27" fmla="*/ 224210 w 243603"/>
                    <a:gd name="csY27" fmla="*/ 52944 h 244466"/>
                    <a:gd name="csX28" fmla="*/ 229036 w 243603"/>
                    <a:gd name="csY28" fmla="*/ 15233 h 244466"/>
                    <a:gd name="csX29" fmla="*/ 191736 w 243603"/>
                    <a:gd name="csY29" fmla="*/ 18539 h 244466"/>
                    <a:gd name="csX30" fmla="*/ 196169 w 243603"/>
                    <a:gd name="csY30" fmla="*/ 30961 h 2444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243603" h="244466">
                      <a:moveTo>
                        <a:pt x="196169" y="30925"/>
                      </a:moveTo>
                      <a:cubicBezTo>
                        <a:pt x="196866" y="39271"/>
                        <a:pt x="189306" y="42613"/>
                        <a:pt x="185553" y="47475"/>
                      </a:cubicBezTo>
                      <a:cubicBezTo>
                        <a:pt x="179744" y="54945"/>
                        <a:pt x="171398" y="57984"/>
                        <a:pt x="163141" y="52604"/>
                      </a:cubicBezTo>
                      <a:cubicBezTo>
                        <a:pt x="123035" y="26475"/>
                        <a:pt x="71313" y="33802"/>
                        <a:pt x="39518" y="69797"/>
                      </a:cubicBezTo>
                      <a:cubicBezTo>
                        <a:pt x="22718" y="88831"/>
                        <a:pt x="13227" y="112709"/>
                        <a:pt x="14800" y="138677"/>
                      </a:cubicBezTo>
                      <a:cubicBezTo>
                        <a:pt x="17767" y="187576"/>
                        <a:pt x="56532" y="227020"/>
                        <a:pt x="105788" y="229504"/>
                      </a:cubicBezTo>
                      <a:cubicBezTo>
                        <a:pt x="159352" y="232203"/>
                        <a:pt x="203747" y="190025"/>
                        <a:pt x="206856" y="137265"/>
                      </a:cubicBezTo>
                      <a:cubicBezTo>
                        <a:pt x="207160" y="132118"/>
                        <a:pt x="211450" y="129634"/>
                        <a:pt x="215131" y="130099"/>
                      </a:cubicBezTo>
                      <a:cubicBezTo>
                        <a:pt x="219170" y="130617"/>
                        <a:pt x="221780" y="133923"/>
                        <a:pt x="221422" y="139267"/>
                      </a:cubicBezTo>
                      <a:cubicBezTo>
                        <a:pt x="217866" y="191365"/>
                        <a:pt x="179101" y="234652"/>
                        <a:pt x="127360" y="243052"/>
                      </a:cubicBezTo>
                      <a:cubicBezTo>
                        <a:pt x="80213" y="250701"/>
                        <a:pt x="35228" y="226681"/>
                        <a:pt x="13513" y="186504"/>
                      </a:cubicBezTo>
                      <a:cubicBezTo>
                        <a:pt x="-9578" y="143789"/>
                        <a:pt x="-2572" y="92710"/>
                        <a:pt x="30671" y="57322"/>
                      </a:cubicBezTo>
                      <a:cubicBezTo>
                        <a:pt x="67792" y="17789"/>
                        <a:pt x="126610" y="10693"/>
                        <a:pt x="171845" y="40630"/>
                      </a:cubicBezTo>
                      <a:cubicBezTo>
                        <a:pt x="175383" y="38145"/>
                        <a:pt x="177993" y="35554"/>
                        <a:pt x="180423" y="31515"/>
                      </a:cubicBezTo>
                      <a:cubicBezTo>
                        <a:pt x="177421" y="27154"/>
                        <a:pt x="175919" y="20863"/>
                        <a:pt x="177760" y="16019"/>
                      </a:cubicBezTo>
                      <a:cubicBezTo>
                        <a:pt x="179226" y="12195"/>
                        <a:pt x="183086" y="5314"/>
                        <a:pt x="188877" y="4599"/>
                      </a:cubicBezTo>
                      <a:lnTo>
                        <a:pt x="225050" y="131"/>
                      </a:lnTo>
                      <a:cubicBezTo>
                        <a:pt x="236149" y="-1245"/>
                        <a:pt x="244674" y="8442"/>
                        <a:pt x="243495" y="19219"/>
                      </a:cubicBezTo>
                      <a:lnTo>
                        <a:pt x="239885" y="51871"/>
                      </a:lnTo>
                      <a:cubicBezTo>
                        <a:pt x="239170" y="58305"/>
                        <a:pt x="235309" y="62827"/>
                        <a:pt x="230502" y="64936"/>
                      </a:cubicBezTo>
                      <a:cubicBezTo>
                        <a:pt x="224425" y="67599"/>
                        <a:pt x="218938" y="66544"/>
                        <a:pt x="212397" y="64239"/>
                      </a:cubicBezTo>
                      <a:cubicBezTo>
                        <a:pt x="209269" y="65025"/>
                        <a:pt x="205248" y="69726"/>
                        <a:pt x="203657" y="72693"/>
                      </a:cubicBezTo>
                      <a:cubicBezTo>
                        <a:pt x="212129" y="86901"/>
                        <a:pt x="221851" y="104756"/>
                        <a:pt x="212593" y="109545"/>
                      </a:cubicBezTo>
                      <a:cubicBezTo>
                        <a:pt x="210216" y="110779"/>
                        <a:pt x="204747" y="111011"/>
                        <a:pt x="203514" y="107079"/>
                      </a:cubicBezTo>
                      <a:cubicBezTo>
                        <a:pt x="200065" y="96195"/>
                        <a:pt x="194221" y="86776"/>
                        <a:pt x="189342" y="76696"/>
                      </a:cubicBezTo>
                      <a:cubicBezTo>
                        <a:pt x="185159" y="68064"/>
                        <a:pt x="192916" y="60933"/>
                        <a:pt x="198582" y="55642"/>
                      </a:cubicBezTo>
                      <a:cubicBezTo>
                        <a:pt x="202353" y="52122"/>
                        <a:pt x="204855" y="48565"/>
                        <a:pt x="208447" y="47939"/>
                      </a:cubicBezTo>
                      <a:cubicBezTo>
                        <a:pt x="214291" y="46921"/>
                        <a:pt x="218116" y="48994"/>
                        <a:pt x="224210" y="52944"/>
                      </a:cubicBezTo>
                      <a:lnTo>
                        <a:pt x="229036" y="15233"/>
                      </a:lnTo>
                      <a:lnTo>
                        <a:pt x="191736" y="18539"/>
                      </a:lnTo>
                      <a:lnTo>
                        <a:pt x="196169" y="30961"/>
                      </a:lnTo>
                      <a:close/>
                    </a:path>
                  </a:pathLst>
                </a:custGeom>
                <a:solidFill>
                  <a:srgbClr val="002060"/>
                </a:solidFill>
                <a:ln w="1763" cap="flat">
                  <a:noFill/>
                  <a:prstDash val="solid"/>
                  <a:miter/>
                </a:ln>
              </p:spPr>
              <p:txBody>
                <a:bodyPr/>
                <a:lstStyle/>
                <a:p>
                  <a:endParaRPr lang="kk-KZ" noProof="0" dirty="0"/>
                </a:p>
              </p:txBody>
            </p:sp>
            <p:sp>
              <p:nvSpPr>
                <p:cNvPr id="32" name="Полилиния: фигура 31">
                  <a:extLst>
                    <a:ext uri="{FF2B5EF4-FFF2-40B4-BE49-F238E27FC236}">
                      <a16:creationId xmlns:a16="http://schemas.microsoft.com/office/drawing/2014/main" id="{217E436A-74B1-718E-B435-BF2A19242611}"/>
                    </a:ext>
                  </a:extLst>
                </p:cNvPr>
                <p:cNvSpPr/>
                <p:nvPr/>
              </p:nvSpPr>
              <p:spPr>
                <a:xfrm>
                  <a:off x="732015" y="4790500"/>
                  <a:ext cx="118179" cy="163051"/>
                </a:xfrm>
                <a:custGeom>
                  <a:avLst/>
                  <a:gdLst>
                    <a:gd name="csX0" fmla="*/ 79761 w 118179"/>
                    <a:gd name="csY0" fmla="*/ 163034 h 163051"/>
                    <a:gd name="csX1" fmla="*/ 37672 w 118179"/>
                    <a:gd name="csY1" fmla="*/ 162980 h 163051"/>
                    <a:gd name="csX2" fmla="*/ 14474 w 118179"/>
                    <a:gd name="csY2" fmla="*/ 137280 h 163051"/>
                    <a:gd name="csX3" fmla="*/ 23660 w 118179"/>
                    <a:gd name="csY3" fmla="*/ 106790 h 163051"/>
                    <a:gd name="csX4" fmla="*/ 15403 w 118179"/>
                    <a:gd name="csY4" fmla="*/ 19412 h 163051"/>
                    <a:gd name="csX5" fmla="*/ 101923 w 118179"/>
                    <a:gd name="csY5" fmla="*/ 18411 h 163051"/>
                    <a:gd name="csX6" fmla="*/ 94685 w 118179"/>
                    <a:gd name="csY6" fmla="*/ 106718 h 163051"/>
                    <a:gd name="csX7" fmla="*/ 103746 w 118179"/>
                    <a:gd name="csY7" fmla="*/ 137262 h 163051"/>
                    <a:gd name="csX8" fmla="*/ 79743 w 118179"/>
                    <a:gd name="csY8" fmla="*/ 163052 h 163051"/>
                    <a:gd name="csX9" fmla="*/ 103460 w 118179"/>
                    <a:gd name="csY9" fmla="*/ 59231 h 163051"/>
                    <a:gd name="csX10" fmla="*/ 59101 w 118179"/>
                    <a:gd name="csY10" fmla="*/ 14872 h 163051"/>
                    <a:gd name="csX11" fmla="*/ 14742 w 118179"/>
                    <a:gd name="csY11" fmla="*/ 59231 h 163051"/>
                    <a:gd name="csX12" fmla="*/ 59101 w 118179"/>
                    <a:gd name="csY12" fmla="*/ 103591 h 163051"/>
                    <a:gd name="csX13" fmla="*/ 103460 w 118179"/>
                    <a:gd name="csY13" fmla="*/ 59231 h 163051"/>
                    <a:gd name="csX14" fmla="*/ 86481 w 118179"/>
                    <a:gd name="csY14" fmla="*/ 147699 h 163051"/>
                    <a:gd name="csX15" fmla="*/ 81924 w 118179"/>
                    <a:gd name="csY15" fmla="*/ 114046 h 163051"/>
                    <a:gd name="csX16" fmla="*/ 36332 w 118179"/>
                    <a:gd name="csY16" fmla="*/ 114082 h 163051"/>
                    <a:gd name="csX17" fmla="*/ 32167 w 118179"/>
                    <a:gd name="csY17" fmla="*/ 147717 h 163051"/>
                    <a:gd name="csX18" fmla="*/ 86481 w 118179"/>
                    <a:gd name="csY18" fmla="*/ 147717 h 163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18179" h="163051">
                      <a:moveTo>
                        <a:pt x="79761" y="163034"/>
                      </a:moveTo>
                      <a:lnTo>
                        <a:pt x="37672" y="162980"/>
                      </a:lnTo>
                      <a:cubicBezTo>
                        <a:pt x="23142" y="162962"/>
                        <a:pt x="13884" y="151167"/>
                        <a:pt x="14474" y="137280"/>
                      </a:cubicBezTo>
                      <a:cubicBezTo>
                        <a:pt x="14938" y="126056"/>
                        <a:pt x="16672" y="115905"/>
                        <a:pt x="23660" y="106790"/>
                      </a:cubicBezTo>
                      <a:cubicBezTo>
                        <a:pt x="-4453" y="84860"/>
                        <a:pt x="-7903" y="45309"/>
                        <a:pt x="15403" y="19412"/>
                      </a:cubicBezTo>
                      <a:cubicBezTo>
                        <a:pt x="38280" y="-6003"/>
                        <a:pt x="78439" y="-6592"/>
                        <a:pt x="101923" y="18411"/>
                      </a:cubicBezTo>
                      <a:cubicBezTo>
                        <a:pt x="126033" y="44094"/>
                        <a:pt x="123084" y="84378"/>
                        <a:pt x="94685" y="106718"/>
                      </a:cubicBezTo>
                      <a:cubicBezTo>
                        <a:pt x="101566" y="115922"/>
                        <a:pt x="103299" y="126128"/>
                        <a:pt x="103746" y="137262"/>
                      </a:cubicBezTo>
                      <a:cubicBezTo>
                        <a:pt x="104318" y="151185"/>
                        <a:pt x="95167" y="163070"/>
                        <a:pt x="79743" y="163052"/>
                      </a:cubicBezTo>
                      <a:close/>
                      <a:moveTo>
                        <a:pt x="103460" y="59231"/>
                      </a:moveTo>
                      <a:cubicBezTo>
                        <a:pt x="103460" y="34728"/>
                        <a:pt x="83604" y="14872"/>
                        <a:pt x="59101" y="14872"/>
                      </a:cubicBezTo>
                      <a:cubicBezTo>
                        <a:pt x="34598" y="14872"/>
                        <a:pt x="14742" y="34728"/>
                        <a:pt x="14742" y="59231"/>
                      </a:cubicBezTo>
                      <a:cubicBezTo>
                        <a:pt x="14742" y="83734"/>
                        <a:pt x="34598" y="103591"/>
                        <a:pt x="59101" y="103591"/>
                      </a:cubicBezTo>
                      <a:cubicBezTo>
                        <a:pt x="83604" y="103591"/>
                        <a:pt x="103460" y="83734"/>
                        <a:pt x="103460" y="59231"/>
                      </a:cubicBezTo>
                      <a:close/>
                      <a:moveTo>
                        <a:pt x="86481" y="147699"/>
                      </a:moveTo>
                      <a:cubicBezTo>
                        <a:pt x="90699" y="135725"/>
                        <a:pt x="89037" y="123840"/>
                        <a:pt x="81924" y="114046"/>
                      </a:cubicBezTo>
                      <a:cubicBezTo>
                        <a:pt x="66750" y="120069"/>
                        <a:pt x="51505" y="119783"/>
                        <a:pt x="36332" y="114082"/>
                      </a:cubicBezTo>
                      <a:cubicBezTo>
                        <a:pt x="28950" y="124037"/>
                        <a:pt x="27252" y="136869"/>
                        <a:pt x="32167" y="147717"/>
                      </a:cubicBezTo>
                      <a:lnTo>
                        <a:pt x="86481" y="147717"/>
                      </a:lnTo>
                      <a:close/>
                    </a:path>
                  </a:pathLst>
                </a:custGeom>
                <a:solidFill>
                  <a:srgbClr val="002060"/>
                </a:solidFill>
                <a:ln w="1763" cap="flat">
                  <a:noFill/>
                  <a:prstDash val="solid"/>
                  <a:miter/>
                </a:ln>
              </p:spPr>
              <p:txBody>
                <a:bodyPr/>
                <a:lstStyle/>
                <a:p>
                  <a:endParaRPr lang="kk-KZ" noProof="0" dirty="0"/>
                </a:p>
              </p:txBody>
            </p:sp>
          </p:grpSp>
        </p:grpSp>
        <p:grpSp>
          <p:nvGrpSpPr>
            <p:cNvPr id="33" name="Рисунок 23">
              <a:extLst>
                <a:ext uri="{FF2B5EF4-FFF2-40B4-BE49-F238E27FC236}">
                  <a16:creationId xmlns:a16="http://schemas.microsoft.com/office/drawing/2014/main" id="{B44FD29A-9C77-6143-A5C6-D1276C361B0D}"/>
                </a:ext>
              </a:extLst>
            </p:cNvPr>
            <p:cNvGrpSpPr/>
            <p:nvPr/>
          </p:nvGrpSpPr>
          <p:grpSpPr>
            <a:xfrm>
              <a:off x="680367" y="4479125"/>
              <a:ext cx="501741" cy="244591"/>
              <a:chOff x="680367" y="4479125"/>
              <a:chExt cx="501741" cy="244591"/>
            </a:xfrm>
            <a:solidFill>
              <a:srgbClr val="002060"/>
            </a:solidFill>
          </p:grpSpPr>
          <p:grpSp>
            <p:nvGrpSpPr>
              <p:cNvPr id="34" name="Рисунок 23">
                <a:extLst>
                  <a:ext uri="{FF2B5EF4-FFF2-40B4-BE49-F238E27FC236}">
                    <a16:creationId xmlns:a16="http://schemas.microsoft.com/office/drawing/2014/main" id="{3C2039D7-8EBC-8E84-D579-D7412F200076}"/>
                  </a:ext>
                </a:extLst>
              </p:cNvPr>
              <p:cNvGrpSpPr/>
              <p:nvPr/>
            </p:nvGrpSpPr>
            <p:grpSpPr>
              <a:xfrm>
                <a:off x="680367" y="4479129"/>
                <a:ext cx="243587" cy="244587"/>
                <a:chOff x="680367" y="4479129"/>
                <a:chExt cx="243587" cy="244587"/>
              </a:xfrm>
              <a:solidFill>
                <a:srgbClr val="002060"/>
              </a:solidFill>
            </p:grpSpPr>
            <p:sp>
              <p:nvSpPr>
                <p:cNvPr id="35" name="Полилиния: фигура 34">
                  <a:extLst>
                    <a:ext uri="{FF2B5EF4-FFF2-40B4-BE49-F238E27FC236}">
                      <a16:creationId xmlns:a16="http://schemas.microsoft.com/office/drawing/2014/main" id="{853037AC-B963-E812-2197-386DFD8CA0F7}"/>
                    </a:ext>
                  </a:extLst>
                </p:cNvPr>
                <p:cNvSpPr/>
                <p:nvPr/>
              </p:nvSpPr>
              <p:spPr>
                <a:xfrm>
                  <a:off x="680367" y="4479129"/>
                  <a:ext cx="243587" cy="244587"/>
                </a:xfrm>
                <a:custGeom>
                  <a:avLst/>
                  <a:gdLst>
                    <a:gd name="csX0" fmla="*/ 164277 w 243587"/>
                    <a:gd name="csY0" fmla="*/ 191235 h 244587"/>
                    <a:gd name="csX1" fmla="*/ 196322 w 243587"/>
                    <a:gd name="csY1" fmla="*/ 212861 h 244587"/>
                    <a:gd name="csX2" fmla="*/ 191693 w 243587"/>
                    <a:gd name="csY2" fmla="*/ 226158 h 244587"/>
                    <a:gd name="csX3" fmla="*/ 229064 w 243587"/>
                    <a:gd name="csY3" fmla="*/ 229161 h 244587"/>
                    <a:gd name="csX4" fmla="*/ 224095 w 243587"/>
                    <a:gd name="csY4" fmla="*/ 191378 h 244587"/>
                    <a:gd name="csX5" fmla="*/ 205115 w 243587"/>
                    <a:gd name="csY5" fmla="*/ 194953 h 244587"/>
                    <a:gd name="csX6" fmla="*/ 194338 w 243587"/>
                    <a:gd name="csY6" fmla="*/ 184587 h 244587"/>
                    <a:gd name="csX7" fmla="*/ 206741 w 243587"/>
                    <a:gd name="csY7" fmla="*/ 115492 h 244587"/>
                    <a:gd name="csX8" fmla="*/ 105977 w 243587"/>
                    <a:gd name="csY8" fmla="*/ 14978 h 244587"/>
                    <a:gd name="csX9" fmla="*/ 16508 w 243587"/>
                    <a:gd name="csY9" fmla="*/ 129522 h 244587"/>
                    <a:gd name="csX10" fmla="*/ 12826 w 243587"/>
                    <a:gd name="csY10" fmla="*/ 139316 h 244587"/>
                    <a:gd name="csX11" fmla="*/ 2264 w 243587"/>
                    <a:gd name="csY11" fmla="*/ 133275 h 244587"/>
                    <a:gd name="csX12" fmla="*/ 91054 w 243587"/>
                    <a:gd name="csY12" fmla="*/ 1753 h 244587"/>
                    <a:gd name="csX13" fmla="*/ 201558 w 243587"/>
                    <a:gd name="csY13" fmla="*/ 48364 h 244587"/>
                    <a:gd name="csX14" fmla="*/ 203721 w 243587"/>
                    <a:gd name="csY14" fmla="*/ 171683 h 244587"/>
                    <a:gd name="csX15" fmla="*/ 212532 w 243587"/>
                    <a:gd name="csY15" fmla="*/ 180709 h 244587"/>
                    <a:gd name="csX16" fmla="*/ 230458 w 243587"/>
                    <a:gd name="csY16" fmla="*/ 179547 h 244587"/>
                    <a:gd name="csX17" fmla="*/ 240163 w 243587"/>
                    <a:gd name="csY17" fmla="*/ 194023 h 244587"/>
                    <a:gd name="csX18" fmla="*/ 243487 w 243587"/>
                    <a:gd name="csY18" fmla="*/ 225282 h 244587"/>
                    <a:gd name="csX19" fmla="*/ 225078 w 243587"/>
                    <a:gd name="csY19" fmla="*/ 244459 h 244587"/>
                    <a:gd name="csX20" fmla="*/ 188851 w 243587"/>
                    <a:gd name="csY20" fmla="*/ 239902 h 244587"/>
                    <a:gd name="csX21" fmla="*/ 178181 w 243587"/>
                    <a:gd name="csY21" fmla="*/ 229607 h 244587"/>
                    <a:gd name="csX22" fmla="*/ 179843 w 243587"/>
                    <a:gd name="csY22" fmla="*/ 212825 h 244587"/>
                    <a:gd name="csX23" fmla="*/ 170997 w 243587"/>
                    <a:gd name="csY23" fmla="*/ 204461 h 244587"/>
                    <a:gd name="csX24" fmla="*/ 16115 w 243587"/>
                    <a:gd name="csY24" fmla="*/ 167644 h 244587"/>
                    <a:gd name="csX25" fmla="*/ 19564 w 243587"/>
                    <a:gd name="csY25" fmla="*/ 158297 h 244587"/>
                    <a:gd name="csX26" fmla="*/ 29501 w 243587"/>
                    <a:gd name="csY26" fmla="*/ 161317 h 244587"/>
                    <a:gd name="csX27" fmla="*/ 164259 w 243587"/>
                    <a:gd name="csY27" fmla="*/ 191218 h 2445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243587" h="244587">
                      <a:moveTo>
                        <a:pt x="164277" y="191235"/>
                      </a:moveTo>
                      <a:cubicBezTo>
                        <a:pt x="177377" y="182514"/>
                        <a:pt x="196429" y="205533"/>
                        <a:pt x="196322" y="212861"/>
                      </a:cubicBezTo>
                      <a:lnTo>
                        <a:pt x="191693" y="226158"/>
                      </a:lnTo>
                      <a:lnTo>
                        <a:pt x="229064" y="229161"/>
                      </a:lnTo>
                      <a:lnTo>
                        <a:pt x="224095" y="191378"/>
                      </a:lnTo>
                      <a:cubicBezTo>
                        <a:pt x="217626" y="196490"/>
                        <a:pt x="210101" y="199743"/>
                        <a:pt x="205115" y="194953"/>
                      </a:cubicBezTo>
                      <a:lnTo>
                        <a:pt x="194338" y="184587"/>
                      </a:lnTo>
                      <a:cubicBezTo>
                        <a:pt x="176716" y="167662"/>
                        <a:pt x="205222" y="158100"/>
                        <a:pt x="206741" y="115492"/>
                      </a:cubicBezTo>
                      <a:cubicBezTo>
                        <a:pt x="208725" y="59892"/>
                        <a:pt x="162025" y="12208"/>
                        <a:pt x="105977" y="14978"/>
                      </a:cubicBezTo>
                      <a:cubicBezTo>
                        <a:pt x="47231" y="17909"/>
                        <a:pt x="5088" y="72974"/>
                        <a:pt x="16508" y="129522"/>
                      </a:cubicBezTo>
                      <a:cubicBezTo>
                        <a:pt x="17527" y="134526"/>
                        <a:pt x="16097" y="137976"/>
                        <a:pt x="12826" y="139316"/>
                      </a:cubicBezTo>
                      <a:cubicBezTo>
                        <a:pt x="7858" y="141354"/>
                        <a:pt x="3390" y="138780"/>
                        <a:pt x="2264" y="133275"/>
                      </a:cubicBezTo>
                      <a:cubicBezTo>
                        <a:pt x="-10158" y="72563"/>
                        <a:pt x="29805" y="12887"/>
                        <a:pt x="91054" y="1753"/>
                      </a:cubicBezTo>
                      <a:cubicBezTo>
                        <a:pt x="134894" y="-6200"/>
                        <a:pt x="177252" y="13531"/>
                        <a:pt x="201558" y="48364"/>
                      </a:cubicBezTo>
                      <a:cubicBezTo>
                        <a:pt x="227348" y="85306"/>
                        <a:pt x="228188" y="133508"/>
                        <a:pt x="203721" y="171683"/>
                      </a:cubicBezTo>
                      <a:cubicBezTo>
                        <a:pt x="205580" y="175615"/>
                        <a:pt x="208797" y="178278"/>
                        <a:pt x="212532" y="180709"/>
                      </a:cubicBezTo>
                      <a:cubicBezTo>
                        <a:pt x="218877" y="177366"/>
                        <a:pt x="224596" y="177009"/>
                        <a:pt x="230458" y="179547"/>
                      </a:cubicBezTo>
                      <a:cubicBezTo>
                        <a:pt x="235873" y="181906"/>
                        <a:pt x="239430" y="187143"/>
                        <a:pt x="240163" y="194023"/>
                      </a:cubicBezTo>
                      <a:lnTo>
                        <a:pt x="243487" y="225282"/>
                      </a:lnTo>
                      <a:cubicBezTo>
                        <a:pt x="244613" y="235881"/>
                        <a:pt x="236123" y="245835"/>
                        <a:pt x="225078" y="244459"/>
                      </a:cubicBezTo>
                      <a:lnTo>
                        <a:pt x="188851" y="239902"/>
                      </a:lnTo>
                      <a:cubicBezTo>
                        <a:pt x="183454" y="239223"/>
                        <a:pt x="180022" y="233110"/>
                        <a:pt x="178181" y="229607"/>
                      </a:cubicBezTo>
                      <a:cubicBezTo>
                        <a:pt x="175590" y="224710"/>
                        <a:pt x="177735" y="217919"/>
                        <a:pt x="179843" y="212825"/>
                      </a:cubicBezTo>
                      <a:cubicBezTo>
                        <a:pt x="179575" y="209823"/>
                        <a:pt x="174768" y="205462"/>
                        <a:pt x="170997" y="204461"/>
                      </a:cubicBezTo>
                      <a:cubicBezTo>
                        <a:pt x="118452" y="238776"/>
                        <a:pt x="48071" y="221940"/>
                        <a:pt x="16115" y="167644"/>
                      </a:cubicBezTo>
                      <a:cubicBezTo>
                        <a:pt x="14149" y="164302"/>
                        <a:pt x="17008" y="159494"/>
                        <a:pt x="19564" y="158297"/>
                      </a:cubicBezTo>
                      <a:cubicBezTo>
                        <a:pt x="22585" y="156903"/>
                        <a:pt x="27249" y="157725"/>
                        <a:pt x="29501" y="161317"/>
                      </a:cubicBezTo>
                      <a:cubicBezTo>
                        <a:pt x="58651" y="207964"/>
                        <a:pt x="118595" y="221636"/>
                        <a:pt x="164259" y="191218"/>
                      </a:cubicBezTo>
                      <a:close/>
                    </a:path>
                  </a:pathLst>
                </a:custGeom>
                <a:solidFill>
                  <a:srgbClr val="002060"/>
                </a:solidFill>
                <a:ln w="1763" cap="flat">
                  <a:noFill/>
                  <a:prstDash val="solid"/>
                  <a:miter/>
                </a:ln>
              </p:spPr>
              <p:txBody>
                <a:bodyPr/>
                <a:lstStyle/>
                <a:p>
                  <a:endParaRPr lang="kk-KZ" noProof="0" dirty="0"/>
                </a:p>
              </p:txBody>
            </p:sp>
            <p:sp>
              <p:nvSpPr>
                <p:cNvPr id="36" name="Полилиния: фигура 35">
                  <a:extLst>
                    <a:ext uri="{FF2B5EF4-FFF2-40B4-BE49-F238E27FC236}">
                      <a16:creationId xmlns:a16="http://schemas.microsoft.com/office/drawing/2014/main" id="{9BC085E3-1D2E-0122-3D01-6482AAEC4DFA}"/>
                    </a:ext>
                  </a:extLst>
                </p:cNvPr>
                <p:cNvSpPr/>
                <p:nvPr/>
              </p:nvSpPr>
              <p:spPr>
                <a:xfrm>
                  <a:off x="732004" y="4508826"/>
                  <a:ext cx="118202" cy="163022"/>
                </a:xfrm>
                <a:custGeom>
                  <a:avLst/>
                  <a:gdLst>
                    <a:gd name="csX0" fmla="*/ 82989 w 118202"/>
                    <a:gd name="csY0" fmla="*/ 162915 h 163022"/>
                    <a:gd name="csX1" fmla="*/ 37754 w 118202"/>
                    <a:gd name="csY1" fmla="*/ 163022 h 163022"/>
                    <a:gd name="csX2" fmla="*/ 14538 w 118202"/>
                    <a:gd name="csY2" fmla="*/ 138269 h 163022"/>
                    <a:gd name="csX3" fmla="*/ 23546 w 118202"/>
                    <a:gd name="csY3" fmla="*/ 106564 h 163022"/>
                    <a:gd name="csX4" fmla="*/ 14985 w 118202"/>
                    <a:gd name="csY4" fmla="*/ 19919 h 163022"/>
                    <a:gd name="csX5" fmla="*/ 102345 w 118202"/>
                    <a:gd name="csY5" fmla="*/ 18936 h 163022"/>
                    <a:gd name="csX6" fmla="*/ 94678 w 118202"/>
                    <a:gd name="csY6" fmla="*/ 106546 h 163022"/>
                    <a:gd name="csX7" fmla="*/ 103578 w 118202"/>
                    <a:gd name="csY7" fmla="*/ 140074 h 163022"/>
                    <a:gd name="csX8" fmla="*/ 82971 w 118202"/>
                    <a:gd name="csY8" fmla="*/ 162915 h 163022"/>
                    <a:gd name="csX9" fmla="*/ 103471 w 118202"/>
                    <a:gd name="csY9" fmla="*/ 59184 h 163022"/>
                    <a:gd name="csX10" fmla="*/ 59112 w 118202"/>
                    <a:gd name="csY10" fmla="*/ 14825 h 163022"/>
                    <a:gd name="csX11" fmla="*/ 14753 w 118202"/>
                    <a:gd name="csY11" fmla="*/ 59184 h 163022"/>
                    <a:gd name="csX12" fmla="*/ 59112 w 118202"/>
                    <a:gd name="csY12" fmla="*/ 103543 h 163022"/>
                    <a:gd name="csX13" fmla="*/ 103471 w 118202"/>
                    <a:gd name="csY13" fmla="*/ 59184 h 163022"/>
                    <a:gd name="csX14" fmla="*/ 80219 w 118202"/>
                    <a:gd name="csY14" fmla="*/ 148510 h 163022"/>
                    <a:gd name="csX15" fmla="*/ 80862 w 118202"/>
                    <a:gd name="csY15" fmla="*/ 114302 h 163022"/>
                    <a:gd name="csX16" fmla="*/ 36557 w 118202"/>
                    <a:gd name="csY16" fmla="*/ 114392 h 163022"/>
                    <a:gd name="csX17" fmla="*/ 38076 w 118202"/>
                    <a:gd name="csY17" fmla="*/ 148421 h 163022"/>
                    <a:gd name="csX18" fmla="*/ 80219 w 118202"/>
                    <a:gd name="csY18" fmla="*/ 148510 h 1630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18202" h="163022">
                      <a:moveTo>
                        <a:pt x="82989" y="162915"/>
                      </a:moveTo>
                      <a:lnTo>
                        <a:pt x="37754" y="163022"/>
                      </a:lnTo>
                      <a:cubicBezTo>
                        <a:pt x="23188" y="163058"/>
                        <a:pt x="14556" y="152335"/>
                        <a:pt x="14538" y="138269"/>
                      </a:cubicBezTo>
                      <a:cubicBezTo>
                        <a:pt x="14538" y="126634"/>
                        <a:pt x="16701" y="116197"/>
                        <a:pt x="23546" y="106564"/>
                      </a:cubicBezTo>
                      <a:cubicBezTo>
                        <a:pt x="-4710" y="84956"/>
                        <a:pt x="-7498" y="45422"/>
                        <a:pt x="14985" y="19919"/>
                      </a:cubicBezTo>
                      <a:cubicBezTo>
                        <a:pt x="38022" y="-6193"/>
                        <a:pt x="78736" y="-6747"/>
                        <a:pt x="102345" y="18936"/>
                      </a:cubicBezTo>
                      <a:cubicBezTo>
                        <a:pt x="125704" y="44314"/>
                        <a:pt x="123345" y="84599"/>
                        <a:pt x="94678" y="106546"/>
                      </a:cubicBezTo>
                      <a:cubicBezTo>
                        <a:pt x="101755" y="116697"/>
                        <a:pt x="104132" y="127760"/>
                        <a:pt x="103578" y="140074"/>
                      </a:cubicBezTo>
                      <a:cubicBezTo>
                        <a:pt x="103042" y="151942"/>
                        <a:pt x="96072" y="161682"/>
                        <a:pt x="82971" y="162915"/>
                      </a:cubicBezTo>
                      <a:close/>
                      <a:moveTo>
                        <a:pt x="103471" y="59184"/>
                      </a:moveTo>
                      <a:cubicBezTo>
                        <a:pt x="103471" y="34681"/>
                        <a:pt x="83615" y="14825"/>
                        <a:pt x="59112" y="14825"/>
                      </a:cubicBezTo>
                      <a:cubicBezTo>
                        <a:pt x="34609" y="14825"/>
                        <a:pt x="14753" y="34681"/>
                        <a:pt x="14753" y="59184"/>
                      </a:cubicBezTo>
                      <a:cubicBezTo>
                        <a:pt x="14753" y="83687"/>
                        <a:pt x="34609" y="103543"/>
                        <a:pt x="59112" y="103543"/>
                      </a:cubicBezTo>
                      <a:cubicBezTo>
                        <a:pt x="83615" y="103543"/>
                        <a:pt x="103471" y="83687"/>
                        <a:pt x="103471" y="59184"/>
                      </a:cubicBezTo>
                      <a:close/>
                      <a:moveTo>
                        <a:pt x="80219" y="148510"/>
                      </a:moveTo>
                      <a:cubicBezTo>
                        <a:pt x="92086" y="148528"/>
                        <a:pt x="91729" y="124919"/>
                        <a:pt x="80862" y="114302"/>
                      </a:cubicBezTo>
                      <a:cubicBezTo>
                        <a:pt x="65975" y="120450"/>
                        <a:pt x="51087" y="119450"/>
                        <a:pt x="36557" y="114392"/>
                      </a:cubicBezTo>
                      <a:cubicBezTo>
                        <a:pt x="26602" y="127456"/>
                        <a:pt x="26370" y="148403"/>
                        <a:pt x="38076" y="148421"/>
                      </a:cubicBezTo>
                      <a:lnTo>
                        <a:pt x="80219" y="148510"/>
                      </a:lnTo>
                      <a:close/>
                    </a:path>
                  </a:pathLst>
                </a:custGeom>
                <a:solidFill>
                  <a:srgbClr val="002060"/>
                </a:solidFill>
                <a:ln w="1763" cap="flat">
                  <a:noFill/>
                  <a:prstDash val="solid"/>
                  <a:miter/>
                </a:ln>
              </p:spPr>
              <p:txBody>
                <a:bodyPr/>
                <a:lstStyle/>
                <a:p>
                  <a:endParaRPr lang="kk-KZ" noProof="0" dirty="0"/>
                </a:p>
              </p:txBody>
            </p:sp>
          </p:grpSp>
          <p:grpSp>
            <p:nvGrpSpPr>
              <p:cNvPr id="37" name="Рисунок 23">
                <a:extLst>
                  <a:ext uri="{FF2B5EF4-FFF2-40B4-BE49-F238E27FC236}">
                    <a16:creationId xmlns:a16="http://schemas.microsoft.com/office/drawing/2014/main" id="{62CFB898-99A5-89AE-0864-8DE265331C1C}"/>
                  </a:ext>
                </a:extLst>
              </p:cNvPr>
              <p:cNvGrpSpPr/>
              <p:nvPr/>
            </p:nvGrpSpPr>
            <p:grpSpPr>
              <a:xfrm>
                <a:off x="938862" y="4479125"/>
                <a:ext cx="243246" cy="244407"/>
                <a:chOff x="938862" y="4479125"/>
                <a:chExt cx="243246" cy="244407"/>
              </a:xfrm>
              <a:solidFill>
                <a:srgbClr val="002060"/>
              </a:solidFill>
            </p:grpSpPr>
            <p:sp>
              <p:nvSpPr>
                <p:cNvPr id="38" name="Полилиния: фигура 37">
                  <a:extLst>
                    <a:ext uri="{FF2B5EF4-FFF2-40B4-BE49-F238E27FC236}">
                      <a16:creationId xmlns:a16="http://schemas.microsoft.com/office/drawing/2014/main" id="{B52A206F-F3C0-55E9-D03F-DBB9B70345B1}"/>
                    </a:ext>
                  </a:extLst>
                </p:cNvPr>
                <p:cNvSpPr/>
                <p:nvPr/>
              </p:nvSpPr>
              <p:spPr>
                <a:xfrm>
                  <a:off x="938862" y="4479125"/>
                  <a:ext cx="243246" cy="244407"/>
                </a:xfrm>
                <a:custGeom>
                  <a:avLst/>
                  <a:gdLst>
                    <a:gd name="csX0" fmla="*/ 17698 w 243246"/>
                    <a:gd name="csY0" fmla="*/ 244303 h 244407"/>
                    <a:gd name="csX1" fmla="*/ 148 w 243246"/>
                    <a:gd name="csY1" fmla="*/ 223500 h 244407"/>
                    <a:gd name="csX2" fmla="*/ 4026 w 243246"/>
                    <a:gd name="csY2" fmla="*/ 191329 h 244407"/>
                    <a:gd name="csX3" fmla="*/ 14464 w 243246"/>
                    <a:gd name="csY3" fmla="*/ 179033 h 244407"/>
                    <a:gd name="csX4" fmla="*/ 31246 w 243246"/>
                    <a:gd name="csY4" fmla="*/ 180141 h 244407"/>
                    <a:gd name="csX5" fmla="*/ 39932 w 243246"/>
                    <a:gd name="csY5" fmla="*/ 171759 h 244407"/>
                    <a:gd name="csX6" fmla="*/ 87847 w 243246"/>
                    <a:gd name="csY6" fmla="*/ 10032 h 244407"/>
                    <a:gd name="csX7" fmla="*/ 223052 w 243246"/>
                    <a:gd name="csY7" fmla="*/ 46510 h 244407"/>
                    <a:gd name="csX8" fmla="*/ 212024 w 243246"/>
                    <a:gd name="csY8" fmla="*/ 188148 h 244407"/>
                    <a:gd name="csX9" fmla="*/ 73585 w 243246"/>
                    <a:gd name="csY9" fmla="*/ 205127 h 244407"/>
                    <a:gd name="csX10" fmla="*/ 64077 w 243246"/>
                    <a:gd name="csY10" fmla="*/ 213580 h 244407"/>
                    <a:gd name="csX11" fmla="*/ 65346 w 243246"/>
                    <a:gd name="csY11" fmla="*/ 229791 h 244407"/>
                    <a:gd name="csX12" fmla="*/ 53497 w 243246"/>
                    <a:gd name="csY12" fmla="*/ 240371 h 244407"/>
                    <a:gd name="csX13" fmla="*/ 17716 w 243246"/>
                    <a:gd name="csY13" fmla="*/ 244285 h 244407"/>
                    <a:gd name="csX14" fmla="*/ 50244 w 243246"/>
                    <a:gd name="csY14" fmla="*/ 205091 h 244407"/>
                    <a:gd name="csX15" fmla="*/ 63702 w 243246"/>
                    <a:gd name="csY15" fmla="*/ 191848 h 244407"/>
                    <a:gd name="csX16" fmla="*/ 81538 w 243246"/>
                    <a:gd name="csY16" fmla="*/ 192509 h 244407"/>
                    <a:gd name="csX17" fmla="*/ 204053 w 243246"/>
                    <a:gd name="csY17" fmla="*/ 174708 h 244407"/>
                    <a:gd name="csX18" fmla="*/ 228753 w 243246"/>
                    <a:gd name="csY18" fmla="*/ 104041 h 244407"/>
                    <a:gd name="csX19" fmla="*/ 137711 w 243246"/>
                    <a:gd name="csY19" fmla="*/ 15019 h 244407"/>
                    <a:gd name="csX20" fmla="*/ 36875 w 243246"/>
                    <a:gd name="csY20" fmla="*/ 115533 h 244407"/>
                    <a:gd name="csX21" fmla="*/ 53818 w 243246"/>
                    <a:gd name="csY21" fmla="*/ 166540 h 244407"/>
                    <a:gd name="csX22" fmla="*/ 45865 w 243246"/>
                    <a:gd name="csY22" fmla="*/ 188094 h 244407"/>
                    <a:gd name="csX23" fmla="*/ 35124 w 243246"/>
                    <a:gd name="csY23" fmla="*/ 196620 h 244407"/>
                    <a:gd name="csX24" fmla="*/ 19271 w 243246"/>
                    <a:gd name="csY24" fmla="*/ 191562 h 244407"/>
                    <a:gd name="csX25" fmla="*/ 15161 w 243246"/>
                    <a:gd name="csY25" fmla="*/ 229558 h 244407"/>
                    <a:gd name="csX26" fmla="*/ 47134 w 243246"/>
                    <a:gd name="csY26" fmla="*/ 226895 h 244407"/>
                    <a:gd name="csX27" fmla="*/ 50262 w 243246"/>
                    <a:gd name="csY27" fmla="*/ 205109 h 2444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243246" h="244407">
                      <a:moveTo>
                        <a:pt x="17698" y="244303"/>
                      </a:moveTo>
                      <a:cubicBezTo>
                        <a:pt x="5456" y="245643"/>
                        <a:pt x="-1085" y="233830"/>
                        <a:pt x="148" y="223500"/>
                      </a:cubicBezTo>
                      <a:lnTo>
                        <a:pt x="4026" y="191329"/>
                      </a:lnTo>
                      <a:cubicBezTo>
                        <a:pt x="4830" y="184681"/>
                        <a:pt x="9477" y="181053"/>
                        <a:pt x="14464" y="179033"/>
                      </a:cubicBezTo>
                      <a:cubicBezTo>
                        <a:pt x="20201" y="176710"/>
                        <a:pt x="24883" y="178479"/>
                        <a:pt x="31246" y="180141"/>
                      </a:cubicBezTo>
                      <a:cubicBezTo>
                        <a:pt x="34320" y="179623"/>
                        <a:pt x="38305" y="174797"/>
                        <a:pt x="39932" y="171759"/>
                      </a:cubicBezTo>
                      <a:cubicBezTo>
                        <a:pt x="3025" y="114210"/>
                        <a:pt x="25759" y="38842"/>
                        <a:pt x="87847" y="10032"/>
                      </a:cubicBezTo>
                      <a:cubicBezTo>
                        <a:pt x="136049" y="-12326"/>
                        <a:pt x="192901" y="3920"/>
                        <a:pt x="223052" y="46510"/>
                      </a:cubicBezTo>
                      <a:cubicBezTo>
                        <a:pt x="253202" y="89100"/>
                        <a:pt x="249646" y="149115"/>
                        <a:pt x="212024" y="188148"/>
                      </a:cubicBezTo>
                      <a:cubicBezTo>
                        <a:pt x="174403" y="227181"/>
                        <a:pt x="118481" y="233347"/>
                        <a:pt x="73585" y="205127"/>
                      </a:cubicBezTo>
                      <a:cubicBezTo>
                        <a:pt x="70029" y="203322"/>
                        <a:pt x="62880" y="210506"/>
                        <a:pt x="64077" y="213580"/>
                      </a:cubicBezTo>
                      <a:cubicBezTo>
                        <a:pt x="66097" y="218763"/>
                        <a:pt x="68098" y="224447"/>
                        <a:pt x="65346" y="229791"/>
                      </a:cubicBezTo>
                      <a:cubicBezTo>
                        <a:pt x="63452" y="233454"/>
                        <a:pt x="59448" y="239728"/>
                        <a:pt x="53497" y="240371"/>
                      </a:cubicBezTo>
                      <a:lnTo>
                        <a:pt x="17716" y="244285"/>
                      </a:lnTo>
                      <a:close/>
                      <a:moveTo>
                        <a:pt x="50244" y="205091"/>
                      </a:moveTo>
                      <a:lnTo>
                        <a:pt x="63702" y="191848"/>
                      </a:lnTo>
                      <a:cubicBezTo>
                        <a:pt x="68688" y="186933"/>
                        <a:pt x="76123" y="189077"/>
                        <a:pt x="81538" y="192509"/>
                      </a:cubicBezTo>
                      <a:cubicBezTo>
                        <a:pt x="121590" y="217941"/>
                        <a:pt x="172652" y="210310"/>
                        <a:pt x="204053" y="174708"/>
                      </a:cubicBezTo>
                      <a:cubicBezTo>
                        <a:pt x="221229" y="155227"/>
                        <a:pt x="230933" y="130528"/>
                        <a:pt x="228753" y="104041"/>
                      </a:cubicBezTo>
                      <a:cubicBezTo>
                        <a:pt x="224767" y="55946"/>
                        <a:pt x="186503" y="17306"/>
                        <a:pt x="137711" y="15019"/>
                      </a:cubicBezTo>
                      <a:cubicBezTo>
                        <a:pt x="81538" y="12391"/>
                        <a:pt x="34945" y="59914"/>
                        <a:pt x="36875" y="115533"/>
                      </a:cubicBezTo>
                      <a:cubicBezTo>
                        <a:pt x="37537" y="134745"/>
                        <a:pt x="44632" y="150723"/>
                        <a:pt x="53818" y="166540"/>
                      </a:cubicBezTo>
                      <a:cubicBezTo>
                        <a:pt x="58698" y="174922"/>
                        <a:pt x="51906" y="182786"/>
                        <a:pt x="45865" y="188094"/>
                      </a:cubicBezTo>
                      <a:cubicBezTo>
                        <a:pt x="41790" y="191687"/>
                        <a:pt x="39074" y="195976"/>
                        <a:pt x="35124" y="196620"/>
                      </a:cubicBezTo>
                      <a:cubicBezTo>
                        <a:pt x="29155" y="197585"/>
                        <a:pt x="25580" y="195511"/>
                        <a:pt x="19271" y="191562"/>
                      </a:cubicBezTo>
                      <a:lnTo>
                        <a:pt x="15161" y="229558"/>
                      </a:lnTo>
                      <a:lnTo>
                        <a:pt x="47134" y="226895"/>
                      </a:lnTo>
                      <a:cubicBezTo>
                        <a:pt x="58179" y="225966"/>
                        <a:pt x="41093" y="214134"/>
                        <a:pt x="50262" y="205109"/>
                      </a:cubicBezTo>
                      <a:close/>
                    </a:path>
                  </a:pathLst>
                </a:custGeom>
                <a:solidFill>
                  <a:srgbClr val="002060"/>
                </a:solidFill>
                <a:ln w="1763" cap="flat">
                  <a:noFill/>
                  <a:prstDash val="solid"/>
                  <a:miter/>
                </a:ln>
              </p:spPr>
              <p:txBody>
                <a:bodyPr/>
                <a:lstStyle/>
                <a:p>
                  <a:endParaRPr lang="kk-KZ" noProof="0" dirty="0"/>
                </a:p>
              </p:txBody>
            </p:sp>
            <p:sp>
              <p:nvSpPr>
                <p:cNvPr id="39" name="Полилиния: фигура 38">
                  <a:extLst>
                    <a:ext uri="{FF2B5EF4-FFF2-40B4-BE49-F238E27FC236}">
                      <a16:creationId xmlns:a16="http://schemas.microsoft.com/office/drawing/2014/main" id="{001A5F42-9D80-99C6-4DE8-6DAFB23B2460}"/>
                    </a:ext>
                  </a:extLst>
                </p:cNvPr>
                <p:cNvSpPr/>
                <p:nvPr/>
              </p:nvSpPr>
              <p:spPr>
                <a:xfrm>
                  <a:off x="1012640" y="4508770"/>
                  <a:ext cx="115751" cy="162881"/>
                </a:xfrm>
                <a:custGeom>
                  <a:avLst/>
                  <a:gdLst>
                    <a:gd name="csX0" fmla="*/ 95441 w 115751"/>
                    <a:gd name="csY0" fmla="*/ 106548 h 162881"/>
                    <a:gd name="csX1" fmla="*/ 103663 w 115751"/>
                    <a:gd name="csY1" fmla="*/ 140184 h 162881"/>
                    <a:gd name="csX2" fmla="*/ 82037 w 115751"/>
                    <a:gd name="csY2" fmla="*/ 162882 h 162881"/>
                    <a:gd name="csX3" fmla="*/ 35998 w 115751"/>
                    <a:gd name="csY3" fmla="*/ 162882 h 162881"/>
                    <a:gd name="csX4" fmla="*/ 15016 w 115751"/>
                    <a:gd name="csY4" fmla="*/ 143401 h 162881"/>
                    <a:gd name="csX5" fmla="*/ 23452 w 115751"/>
                    <a:gd name="csY5" fmla="*/ 106620 h 162881"/>
                    <a:gd name="csX6" fmla="*/ 3435 w 115751"/>
                    <a:gd name="csY6" fmla="*/ 39491 h 162881"/>
                    <a:gd name="csX7" fmla="*/ 57981 w 115751"/>
                    <a:gd name="csY7" fmla="*/ 11 h 162881"/>
                    <a:gd name="csX8" fmla="*/ 114958 w 115751"/>
                    <a:gd name="csY8" fmla="*/ 39688 h 162881"/>
                    <a:gd name="csX9" fmla="*/ 111348 w 115751"/>
                    <a:gd name="csY9" fmla="*/ 50501 h 162881"/>
                    <a:gd name="csX10" fmla="*/ 100857 w 115751"/>
                    <a:gd name="csY10" fmla="*/ 44603 h 162881"/>
                    <a:gd name="csX11" fmla="*/ 51744 w 115751"/>
                    <a:gd name="csY11" fmla="*/ 15435 h 162881"/>
                    <a:gd name="csX12" fmla="*/ 14837 w 115751"/>
                    <a:gd name="csY12" fmla="*/ 58704 h 162881"/>
                    <a:gd name="csX13" fmla="*/ 50778 w 115751"/>
                    <a:gd name="csY13" fmla="*/ 102920 h 162881"/>
                    <a:gd name="csX14" fmla="*/ 100821 w 115751"/>
                    <a:gd name="csY14" fmla="*/ 74628 h 162881"/>
                    <a:gd name="csX15" fmla="*/ 109310 w 115751"/>
                    <a:gd name="csY15" fmla="*/ 71268 h 162881"/>
                    <a:gd name="csX16" fmla="*/ 95424 w 115751"/>
                    <a:gd name="csY16" fmla="*/ 106512 h 162881"/>
                    <a:gd name="csX17" fmla="*/ 79374 w 115751"/>
                    <a:gd name="csY17" fmla="*/ 148584 h 162881"/>
                    <a:gd name="csX18" fmla="*/ 87631 w 115751"/>
                    <a:gd name="csY18" fmla="*/ 144455 h 162881"/>
                    <a:gd name="csX19" fmla="*/ 80822 w 115751"/>
                    <a:gd name="csY19" fmla="*/ 114448 h 162881"/>
                    <a:gd name="csX20" fmla="*/ 37356 w 115751"/>
                    <a:gd name="csY20" fmla="*/ 114412 h 162881"/>
                    <a:gd name="csX21" fmla="*/ 38000 w 115751"/>
                    <a:gd name="csY21" fmla="*/ 148548 h 162881"/>
                    <a:gd name="csX22" fmla="*/ 79410 w 115751"/>
                    <a:gd name="csY22" fmla="*/ 148584 h 162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15751" h="162881">
                      <a:moveTo>
                        <a:pt x="95441" y="106548"/>
                      </a:moveTo>
                      <a:cubicBezTo>
                        <a:pt x="100481" y="116753"/>
                        <a:pt x="104592" y="127798"/>
                        <a:pt x="103663" y="140184"/>
                      </a:cubicBezTo>
                      <a:cubicBezTo>
                        <a:pt x="102733" y="152569"/>
                        <a:pt x="95406" y="162882"/>
                        <a:pt x="82037" y="162882"/>
                      </a:cubicBezTo>
                      <a:lnTo>
                        <a:pt x="35998" y="162882"/>
                      </a:lnTo>
                      <a:cubicBezTo>
                        <a:pt x="24595" y="162882"/>
                        <a:pt x="16321" y="154303"/>
                        <a:pt x="15016" y="143401"/>
                      </a:cubicBezTo>
                      <a:cubicBezTo>
                        <a:pt x="13407" y="130032"/>
                        <a:pt x="15963" y="117701"/>
                        <a:pt x="23452" y="106620"/>
                      </a:cubicBezTo>
                      <a:cubicBezTo>
                        <a:pt x="2648" y="90284"/>
                        <a:pt x="-5144" y="64101"/>
                        <a:pt x="3435" y="39491"/>
                      </a:cubicBezTo>
                      <a:cubicBezTo>
                        <a:pt x="11316" y="16901"/>
                        <a:pt x="32942" y="494"/>
                        <a:pt x="57981" y="11"/>
                      </a:cubicBezTo>
                      <a:cubicBezTo>
                        <a:pt x="83020" y="-471"/>
                        <a:pt x="106129" y="14756"/>
                        <a:pt x="114958" y="39688"/>
                      </a:cubicBezTo>
                      <a:cubicBezTo>
                        <a:pt x="116710" y="44621"/>
                        <a:pt x="115584" y="49071"/>
                        <a:pt x="111348" y="50501"/>
                      </a:cubicBezTo>
                      <a:cubicBezTo>
                        <a:pt x="105932" y="52341"/>
                        <a:pt x="102572" y="49821"/>
                        <a:pt x="100857" y="44603"/>
                      </a:cubicBezTo>
                      <a:cubicBezTo>
                        <a:pt x="93994" y="23763"/>
                        <a:pt x="73101" y="12057"/>
                        <a:pt x="51744" y="15435"/>
                      </a:cubicBezTo>
                      <a:cubicBezTo>
                        <a:pt x="31137" y="18706"/>
                        <a:pt x="15373" y="36739"/>
                        <a:pt x="14837" y="58704"/>
                      </a:cubicBezTo>
                      <a:cubicBezTo>
                        <a:pt x="14301" y="80669"/>
                        <a:pt x="29707" y="98827"/>
                        <a:pt x="50778" y="102920"/>
                      </a:cubicBezTo>
                      <a:cubicBezTo>
                        <a:pt x="71850" y="107013"/>
                        <a:pt x="92635" y="95324"/>
                        <a:pt x="100821" y="74628"/>
                      </a:cubicBezTo>
                      <a:cubicBezTo>
                        <a:pt x="102197" y="71125"/>
                        <a:pt x="107023" y="70589"/>
                        <a:pt x="109310" y="71268"/>
                      </a:cubicBezTo>
                      <a:cubicBezTo>
                        <a:pt x="121267" y="74878"/>
                        <a:pt x="110097" y="93269"/>
                        <a:pt x="95424" y="106512"/>
                      </a:cubicBezTo>
                      <a:close/>
                      <a:moveTo>
                        <a:pt x="79374" y="148584"/>
                      </a:moveTo>
                      <a:cubicBezTo>
                        <a:pt x="83592" y="148584"/>
                        <a:pt x="86505" y="146529"/>
                        <a:pt x="87631" y="144455"/>
                      </a:cubicBezTo>
                      <a:cubicBezTo>
                        <a:pt x="90366" y="139415"/>
                        <a:pt x="89329" y="120221"/>
                        <a:pt x="80822" y="114448"/>
                      </a:cubicBezTo>
                      <a:cubicBezTo>
                        <a:pt x="66470" y="120149"/>
                        <a:pt x="51779" y="119988"/>
                        <a:pt x="37356" y="114412"/>
                      </a:cubicBezTo>
                      <a:cubicBezTo>
                        <a:pt x="26597" y="124867"/>
                        <a:pt x="26115" y="148530"/>
                        <a:pt x="38000" y="148548"/>
                      </a:cubicBezTo>
                      <a:lnTo>
                        <a:pt x="79410" y="148584"/>
                      </a:lnTo>
                      <a:close/>
                    </a:path>
                  </a:pathLst>
                </a:custGeom>
                <a:solidFill>
                  <a:srgbClr val="002060"/>
                </a:solidFill>
                <a:ln w="1763" cap="flat">
                  <a:noFill/>
                  <a:prstDash val="solid"/>
                  <a:miter/>
                </a:ln>
              </p:spPr>
              <p:txBody>
                <a:bodyPr/>
                <a:lstStyle/>
                <a:p>
                  <a:endParaRPr lang="kk-KZ" noProof="0" dirty="0"/>
                </a:p>
              </p:txBody>
            </p:sp>
          </p:grpSp>
        </p:grpSp>
      </p:grpSp>
      <p:sp>
        <p:nvSpPr>
          <p:cNvPr id="40" name="Рисунок 21">
            <a:extLst>
              <a:ext uri="{FF2B5EF4-FFF2-40B4-BE49-F238E27FC236}">
                <a16:creationId xmlns:a16="http://schemas.microsoft.com/office/drawing/2014/main" id="{A20C999B-CBDB-822F-1988-4A2251FF3D97}"/>
              </a:ext>
            </a:extLst>
          </p:cNvPr>
          <p:cNvSpPr/>
          <p:nvPr/>
        </p:nvSpPr>
        <p:spPr>
          <a:xfrm>
            <a:off x="640126" y="3844301"/>
            <a:ext cx="539927" cy="535620"/>
          </a:xfrm>
          <a:custGeom>
            <a:avLst/>
            <a:gdLst>
              <a:gd name="csX0" fmla="*/ 507659 w 582017"/>
              <a:gd name="csY0" fmla="*/ 333126 h 577374"/>
              <a:gd name="csX1" fmla="*/ 573910 w 582017"/>
              <a:gd name="csY1" fmla="*/ 333428 h 577374"/>
              <a:gd name="csX2" fmla="*/ 581757 w 582017"/>
              <a:gd name="csY2" fmla="*/ 339098 h 577374"/>
              <a:gd name="csX3" fmla="*/ 576066 w 582017"/>
              <a:gd name="csY3" fmla="*/ 347506 h 577374"/>
              <a:gd name="csX4" fmla="*/ 507724 w 582017"/>
              <a:gd name="csY4" fmla="*/ 347958 h 577374"/>
              <a:gd name="csX5" fmla="*/ 507767 w 582017"/>
              <a:gd name="csY5" fmla="*/ 385234 h 577374"/>
              <a:gd name="csX6" fmla="*/ 573845 w 582017"/>
              <a:gd name="csY6" fmla="*/ 385450 h 577374"/>
              <a:gd name="csX7" fmla="*/ 581779 w 582017"/>
              <a:gd name="csY7" fmla="*/ 390926 h 577374"/>
              <a:gd name="csX8" fmla="*/ 576130 w 582017"/>
              <a:gd name="csY8" fmla="*/ 399420 h 577374"/>
              <a:gd name="csX9" fmla="*/ 507961 w 582017"/>
              <a:gd name="csY9" fmla="*/ 399657 h 577374"/>
              <a:gd name="csX10" fmla="*/ 508090 w 582017"/>
              <a:gd name="csY10" fmla="*/ 437601 h 577374"/>
              <a:gd name="csX11" fmla="*/ 574190 w 582017"/>
              <a:gd name="csY11" fmla="*/ 437774 h 577374"/>
              <a:gd name="csX12" fmla="*/ 581930 w 582017"/>
              <a:gd name="csY12" fmla="*/ 444155 h 577374"/>
              <a:gd name="csX13" fmla="*/ 574190 w 582017"/>
              <a:gd name="csY13" fmla="*/ 451528 h 577374"/>
              <a:gd name="csX14" fmla="*/ 508198 w 582017"/>
              <a:gd name="csY14" fmla="*/ 451528 h 577374"/>
              <a:gd name="csX15" fmla="*/ 508004 w 582017"/>
              <a:gd name="csY15" fmla="*/ 496738 h 577374"/>
              <a:gd name="csX16" fmla="*/ 500954 w 582017"/>
              <a:gd name="csY16" fmla="*/ 503701 h 577374"/>
              <a:gd name="csX17" fmla="*/ 455896 w 582017"/>
              <a:gd name="csY17" fmla="*/ 503831 h 577374"/>
              <a:gd name="csX18" fmla="*/ 455831 w 582017"/>
              <a:gd name="csY18" fmla="*/ 570038 h 577374"/>
              <a:gd name="csX19" fmla="*/ 450161 w 582017"/>
              <a:gd name="csY19" fmla="*/ 577282 h 577374"/>
              <a:gd name="csX20" fmla="*/ 442034 w 582017"/>
              <a:gd name="csY20" fmla="*/ 570017 h 577374"/>
              <a:gd name="csX21" fmla="*/ 441840 w 582017"/>
              <a:gd name="csY21" fmla="*/ 504068 h 577374"/>
              <a:gd name="csX22" fmla="*/ 403831 w 582017"/>
              <a:gd name="csY22" fmla="*/ 503852 h 577374"/>
              <a:gd name="csX23" fmla="*/ 403896 w 582017"/>
              <a:gd name="csY23" fmla="*/ 570060 h 577374"/>
              <a:gd name="csX24" fmla="*/ 396329 w 582017"/>
              <a:gd name="csY24" fmla="*/ 577347 h 577374"/>
              <a:gd name="csX25" fmla="*/ 389753 w 582017"/>
              <a:gd name="csY25" fmla="*/ 569219 h 577374"/>
              <a:gd name="csX26" fmla="*/ 389753 w 582017"/>
              <a:gd name="csY26" fmla="*/ 504197 h 577374"/>
              <a:gd name="csX27" fmla="*/ 351960 w 582017"/>
              <a:gd name="csY27" fmla="*/ 503831 h 577374"/>
              <a:gd name="csX28" fmla="*/ 351702 w 582017"/>
              <a:gd name="csY28" fmla="*/ 571893 h 577374"/>
              <a:gd name="csX29" fmla="*/ 344609 w 582017"/>
              <a:gd name="csY29" fmla="*/ 577347 h 577374"/>
              <a:gd name="csX30" fmla="*/ 337753 w 582017"/>
              <a:gd name="csY30" fmla="*/ 569650 h 577374"/>
              <a:gd name="csX31" fmla="*/ 337753 w 582017"/>
              <a:gd name="csY31" fmla="*/ 504176 h 577374"/>
              <a:gd name="csX32" fmla="*/ 299982 w 582017"/>
              <a:gd name="csY32" fmla="*/ 503874 h 577374"/>
              <a:gd name="csX33" fmla="*/ 230066 w 582017"/>
              <a:gd name="csY33" fmla="*/ 577153 h 577374"/>
              <a:gd name="csX34" fmla="*/ 150535 w 582017"/>
              <a:gd name="csY34" fmla="*/ 509501 h 577374"/>
              <a:gd name="csX35" fmla="*/ 74022 w 582017"/>
              <a:gd name="csY35" fmla="*/ 397286 h 577374"/>
              <a:gd name="csX36" fmla="*/ 10 w 582017"/>
              <a:gd name="csY36" fmla="*/ 290202 h 577374"/>
              <a:gd name="csX37" fmla="*/ 73807 w 582017"/>
              <a:gd name="csY37" fmla="*/ 180186 h 577374"/>
              <a:gd name="csX38" fmla="*/ 150362 w 582017"/>
              <a:gd name="csY38" fmla="*/ 67949 h 577374"/>
              <a:gd name="csX39" fmla="*/ 228061 w 582017"/>
              <a:gd name="csY39" fmla="*/ 124 h 577374"/>
              <a:gd name="csX40" fmla="*/ 299960 w 582017"/>
              <a:gd name="csY40" fmla="*/ 73555 h 577374"/>
              <a:gd name="csX41" fmla="*/ 337537 w 582017"/>
              <a:gd name="csY41" fmla="*/ 73749 h 577374"/>
              <a:gd name="csX42" fmla="*/ 337753 w 582017"/>
              <a:gd name="csY42" fmla="*/ 7713 h 577374"/>
              <a:gd name="csX43" fmla="*/ 342496 w 582017"/>
              <a:gd name="csY43" fmla="*/ 383 h 577374"/>
              <a:gd name="csX44" fmla="*/ 351658 w 582017"/>
              <a:gd name="csY44" fmla="*/ 5406 h 577374"/>
              <a:gd name="csX45" fmla="*/ 351960 w 582017"/>
              <a:gd name="csY45" fmla="*/ 73900 h 577374"/>
              <a:gd name="csX46" fmla="*/ 389473 w 582017"/>
              <a:gd name="csY46" fmla="*/ 73770 h 577374"/>
              <a:gd name="csX47" fmla="*/ 389753 w 582017"/>
              <a:gd name="csY47" fmla="*/ 8166 h 577374"/>
              <a:gd name="csX48" fmla="*/ 396307 w 582017"/>
              <a:gd name="csY48" fmla="*/ 275 h 577374"/>
              <a:gd name="csX49" fmla="*/ 404047 w 582017"/>
              <a:gd name="csY49" fmla="*/ 9416 h 577374"/>
              <a:gd name="csX50" fmla="*/ 403831 w 582017"/>
              <a:gd name="csY50" fmla="*/ 73684 h 577374"/>
              <a:gd name="csX51" fmla="*/ 441840 w 582017"/>
              <a:gd name="csY51" fmla="*/ 73339 h 577374"/>
              <a:gd name="csX52" fmla="*/ 442012 w 582017"/>
              <a:gd name="csY52" fmla="*/ 7368 h 577374"/>
              <a:gd name="csX53" fmla="*/ 448092 w 582017"/>
              <a:gd name="csY53" fmla="*/ 81 h 577374"/>
              <a:gd name="csX54" fmla="*/ 455573 w 582017"/>
              <a:gd name="csY54" fmla="*/ 5450 h 577374"/>
              <a:gd name="csX55" fmla="*/ 456327 w 582017"/>
              <a:gd name="csY55" fmla="*/ 73770 h 577374"/>
              <a:gd name="csX56" fmla="*/ 506905 w 582017"/>
              <a:gd name="csY56" fmla="*/ 74740 h 577374"/>
              <a:gd name="csX57" fmla="*/ 507961 w 582017"/>
              <a:gd name="csY57" fmla="*/ 125792 h 577374"/>
              <a:gd name="csX58" fmla="*/ 576109 w 582017"/>
              <a:gd name="csY58" fmla="*/ 126051 h 577374"/>
              <a:gd name="csX59" fmla="*/ 581951 w 582017"/>
              <a:gd name="csY59" fmla="*/ 132131 h 577374"/>
              <a:gd name="csX60" fmla="*/ 576001 w 582017"/>
              <a:gd name="csY60" fmla="*/ 139245 h 577374"/>
              <a:gd name="csX61" fmla="*/ 508090 w 582017"/>
              <a:gd name="csY61" fmla="*/ 139870 h 577374"/>
              <a:gd name="csX62" fmla="*/ 507939 w 582017"/>
              <a:gd name="csY62" fmla="*/ 177642 h 577374"/>
              <a:gd name="csX63" fmla="*/ 574190 w 582017"/>
              <a:gd name="csY63" fmla="*/ 177707 h 577374"/>
              <a:gd name="csX64" fmla="*/ 581908 w 582017"/>
              <a:gd name="csY64" fmla="*/ 183872 h 577374"/>
              <a:gd name="csX65" fmla="*/ 575591 w 582017"/>
              <a:gd name="csY65" fmla="*/ 191677 h 577374"/>
              <a:gd name="csX66" fmla="*/ 507767 w 582017"/>
              <a:gd name="csY66" fmla="*/ 192130 h 577374"/>
              <a:gd name="csX67" fmla="*/ 507767 w 582017"/>
              <a:gd name="csY67" fmla="*/ 229535 h 577374"/>
              <a:gd name="csX68" fmla="*/ 574233 w 582017"/>
              <a:gd name="csY68" fmla="*/ 229535 h 577374"/>
              <a:gd name="csX69" fmla="*/ 581908 w 582017"/>
              <a:gd name="csY69" fmla="*/ 236972 h 577374"/>
              <a:gd name="csX70" fmla="*/ 573867 w 582017"/>
              <a:gd name="csY70" fmla="*/ 243893 h 577374"/>
              <a:gd name="csX71" fmla="*/ 507745 w 582017"/>
              <a:gd name="csY71" fmla="*/ 244108 h 577374"/>
              <a:gd name="csX72" fmla="*/ 507745 w 582017"/>
              <a:gd name="csY72" fmla="*/ 281298 h 577374"/>
              <a:gd name="csX73" fmla="*/ 576066 w 582017"/>
              <a:gd name="csY73" fmla="*/ 281600 h 577374"/>
              <a:gd name="csX74" fmla="*/ 581908 w 582017"/>
              <a:gd name="csY74" fmla="*/ 288693 h 577374"/>
              <a:gd name="csX75" fmla="*/ 574190 w 582017"/>
              <a:gd name="csY75" fmla="*/ 296023 h 577374"/>
              <a:gd name="csX76" fmla="*/ 507745 w 582017"/>
              <a:gd name="csY76" fmla="*/ 296066 h 577374"/>
              <a:gd name="csX77" fmla="*/ 507681 w 582017"/>
              <a:gd name="csY77" fmla="*/ 333147 h 577374"/>
              <a:gd name="csX78" fmla="*/ 240285 w 582017"/>
              <a:gd name="csY78" fmla="*/ 373290 h 577374"/>
              <a:gd name="csX79" fmla="*/ 258481 w 582017"/>
              <a:gd name="csY79" fmla="*/ 410437 h 577374"/>
              <a:gd name="csX80" fmla="*/ 226336 w 582017"/>
              <a:gd name="csY80" fmla="*/ 430314 h 577374"/>
              <a:gd name="csX81" fmla="*/ 201004 w 582017"/>
              <a:gd name="csY81" fmla="*/ 401080 h 577374"/>
              <a:gd name="csX82" fmla="*/ 224849 w 582017"/>
              <a:gd name="csY82" fmla="*/ 371652 h 577374"/>
              <a:gd name="csX83" fmla="*/ 236857 w 582017"/>
              <a:gd name="csY83" fmla="*/ 329073 h 577374"/>
              <a:gd name="csX84" fmla="*/ 285688 w 582017"/>
              <a:gd name="csY84" fmla="*/ 327822 h 577374"/>
              <a:gd name="csX85" fmla="*/ 285106 w 582017"/>
              <a:gd name="csY85" fmla="*/ 295613 h 577374"/>
              <a:gd name="csX86" fmla="*/ 193847 w 582017"/>
              <a:gd name="csY86" fmla="*/ 297252 h 577374"/>
              <a:gd name="csX87" fmla="*/ 158986 w 582017"/>
              <a:gd name="csY87" fmla="*/ 317840 h 577374"/>
              <a:gd name="csX88" fmla="*/ 134538 w 582017"/>
              <a:gd name="csY88" fmla="*/ 288671 h 577374"/>
              <a:gd name="csX89" fmla="*/ 159008 w 582017"/>
              <a:gd name="csY89" fmla="*/ 259480 h 577374"/>
              <a:gd name="csX90" fmla="*/ 193782 w 582017"/>
              <a:gd name="csY90" fmla="*/ 280047 h 577374"/>
              <a:gd name="csX91" fmla="*/ 285149 w 582017"/>
              <a:gd name="csY91" fmla="*/ 281772 h 577374"/>
              <a:gd name="csX92" fmla="*/ 285451 w 582017"/>
              <a:gd name="csY92" fmla="*/ 249045 h 577374"/>
              <a:gd name="csX93" fmla="*/ 236835 w 582017"/>
              <a:gd name="csY93" fmla="*/ 248140 h 577374"/>
              <a:gd name="csX94" fmla="*/ 224849 w 582017"/>
              <a:gd name="csY94" fmla="*/ 205561 h 577374"/>
              <a:gd name="csX95" fmla="*/ 201112 w 582017"/>
              <a:gd name="csY95" fmla="*/ 174171 h 577374"/>
              <a:gd name="csX96" fmla="*/ 228363 w 582017"/>
              <a:gd name="csY96" fmla="*/ 146834 h 577374"/>
              <a:gd name="csX97" fmla="*/ 259408 w 582017"/>
              <a:gd name="csY97" fmla="*/ 170355 h 577374"/>
              <a:gd name="csX98" fmla="*/ 239789 w 582017"/>
              <a:gd name="csY98" fmla="*/ 204246 h 577374"/>
              <a:gd name="csX99" fmla="*/ 248240 w 582017"/>
              <a:gd name="csY99" fmla="*/ 235657 h 577374"/>
              <a:gd name="csX100" fmla="*/ 285796 w 582017"/>
              <a:gd name="csY100" fmla="*/ 235528 h 577374"/>
              <a:gd name="csX101" fmla="*/ 285343 w 582017"/>
              <a:gd name="csY101" fmla="*/ 71938 h 577374"/>
              <a:gd name="csX102" fmla="*/ 221917 w 582017"/>
              <a:gd name="csY102" fmla="*/ 14375 h 577374"/>
              <a:gd name="csX103" fmla="*/ 164785 w 582017"/>
              <a:gd name="csY103" fmla="*/ 78470 h 577374"/>
              <a:gd name="csX104" fmla="*/ 209283 w 582017"/>
              <a:gd name="csY104" fmla="*/ 119670 h 577374"/>
              <a:gd name="csX105" fmla="*/ 215966 w 582017"/>
              <a:gd name="csY105" fmla="*/ 128573 h 577374"/>
              <a:gd name="csX106" fmla="*/ 150858 w 582017"/>
              <a:gd name="csY106" fmla="*/ 82545 h 577374"/>
              <a:gd name="csX107" fmla="*/ 96939 w 582017"/>
              <a:gd name="csY107" fmla="*/ 114344 h 577374"/>
              <a:gd name="csX108" fmla="*/ 89652 w 582017"/>
              <a:gd name="csY108" fmla="*/ 181889 h 577374"/>
              <a:gd name="csX109" fmla="*/ 83443 w 582017"/>
              <a:gd name="csY109" fmla="*/ 191720 h 577374"/>
              <a:gd name="csX110" fmla="*/ 14261 w 582017"/>
              <a:gd name="csY110" fmla="*/ 288671 h 577374"/>
              <a:gd name="csX111" fmla="*/ 81934 w 582017"/>
              <a:gd name="csY111" fmla="*/ 385083 h 577374"/>
              <a:gd name="csX112" fmla="*/ 89178 w 582017"/>
              <a:gd name="csY112" fmla="*/ 397415 h 577374"/>
              <a:gd name="csX113" fmla="*/ 97823 w 582017"/>
              <a:gd name="csY113" fmla="*/ 464248 h 577374"/>
              <a:gd name="csX114" fmla="*/ 150837 w 582017"/>
              <a:gd name="csY114" fmla="*/ 494819 h 577374"/>
              <a:gd name="csX115" fmla="*/ 216203 w 582017"/>
              <a:gd name="csY115" fmla="*/ 450429 h 577374"/>
              <a:gd name="csX116" fmla="*/ 209261 w 582017"/>
              <a:gd name="csY116" fmla="*/ 457629 h 577374"/>
              <a:gd name="csX117" fmla="*/ 165001 w 582017"/>
              <a:gd name="csY117" fmla="*/ 496910 h 577374"/>
              <a:gd name="csX118" fmla="*/ 221852 w 582017"/>
              <a:gd name="csY118" fmla="*/ 562967 h 577374"/>
              <a:gd name="csX119" fmla="*/ 285623 w 582017"/>
              <a:gd name="csY119" fmla="*/ 503227 h 577374"/>
              <a:gd name="csX120" fmla="*/ 285710 w 582017"/>
              <a:gd name="csY120" fmla="*/ 341749 h 577374"/>
              <a:gd name="csX121" fmla="*/ 247701 w 582017"/>
              <a:gd name="csY121" fmla="*/ 342116 h 577374"/>
              <a:gd name="csX122" fmla="*/ 240306 w 582017"/>
              <a:gd name="csY122" fmla="*/ 373247 h 577374"/>
              <a:gd name="csX123" fmla="*/ 443586 w 582017"/>
              <a:gd name="csY123" fmla="*/ 449221 h 577374"/>
              <a:gd name="csX124" fmla="*/ 300262 w 582017"/>
              <a:gd name="csY124" fmla="*/ 449114 h 577374"/>
              <a:gd name="csX125" fmla="*/ 300305 w 582017"/>
              <a:gd name="csY125" fmla="*/ 489774 h 577374"/>
              <a:gd name="csX126" fmla="*/ 493861 w 582017"/>
              <a:gd name="csY126" fmla="*/ 489817 h 577374"/>
              <a:gd name="csX127" fmla="*/ 493861 w 582017"/>
              <a:gd name="csY127" fmla="*/ 87654 h 577374"/>
              <a:gd name="csX128" fmla="*/ 300305 w 582017"/>
              <a:gd name="csY128" fmla="*/ 87654 h 577374"/>
              <a:gd name="csX129" fmla="*/ 300305 w 582017"/>
              <a:gd name="csY129" fmla="*/ 128250 h 577374"/>
              <a:gd name="csX130" fmla="*/ 444685 w 582017"/>
              <a:gd name="csY130" fmla="*/ 128250 h 577374"/>
              <a:gd name="csX131" fmla="*/ 453352 w 582017"/>
              <a:gd name="csY131" fmla="*/ 136981 h 577374"/>
              <a:gd name="csX132" fmla="*/ 453352 w 582017"/>
              <a:gd name="csY132" fmla="*/ 440382 h 577374"/>
              <a:gd name="csX133" fmla="*/ 443586 w 582017"/>
              <a:gd name="csY133" fmla="*/ 449221 h 577374"/>
              <a:gd name="csX134" fmla="*/ 299938 w 582017"/>
              <a:gd name="csY134" fmla="*/ 377344 h 577374"/>
              <a:gd name="csX135" fmla="*/ 300219 w 582017"/>
              <a:gd name="csY135" fmla="*/ 434475 h 577374"/>
              <a:gd name="csX136" fmla="*/ 438606 w 582017"/>
              <a:gd name="csY136" fmla="*/ 434432 h 577374"/>
              <a:gd name="csX137" fmla="*/ 438606 w 582017"/>
              <a:gd name="csY137" fmla="*/ 142953 h 577374"/>
              <a:gd name="csX138" fmla="*/ 300197 w 582017"/>
              <a:gd name="csY138" fmla="*/ 142846 h 577374"/>
              <a:gd name="csX139" fmla="*/ 300133 w 582017"/>
              <a:gd name="csY139" fmla="*/ 200365 h 577374"/>
              <a:gd name="csX140" fmla="*/ 380655 w 582017"/>
              <a:gd name="csY140" fmla="*/ 201249 h 577374"/>
              <a:gd name="csX141" fmla="*/ 381237 w 582017"/>
              <a:gd name="csY141" fmla="*/ 367340 h 577374"/>
              <a:gd name="csX142" fmla="*/ 373756 w 582017"/>
              <a:gd name="csY142" fmla="*/ 376934 h 577374"/>
              <a:gd name="csX143" fmla="*/ 299917 w 582017"/>
              <a:gd name="csY143" fmla="*/ 377365 h 577374"/>
              <a:gd name="csX144" fmla="*/ 245804 w 582017"/>
              <a:gd name="csY144" fmla="*/ 176241 h 577374"/>
              <a:gd name="csX145" fmla="*/ 230648 w 582017"/>
              <a:gd name="csY145" fmla="*/ 161084 h 577374"/>
              <a:gd name="csX146" fmla="*/ 215492 w 582017"/>
              <a:gd name="csY146" fmla="*/ 176241 h 577374"/>
              <a:gd name="csX147" fmla="*/ 230648 w 582017"/>
              <a:gd name="csY147" fmla="*/ 191397 h 577374"/>
              <a:gd name="csX148" fmla="*/ 245804 w 582017"/>
              <a:gd name="csY148" fmla="*/ 176241 h 577374"/>
              <a:gd name="csX149" fmla="*/ 367073 w 582017"/>
              <a:gd name="csY149" fmla="*/ 214486 h 577374"/>
              <a:gd name="csX150" fmla="*/ 300046 w 582017"/>
              <a:gd name="csY150" fmla="*/ 214486 h 577374"/>
              <a:gd name="csX151" fmla="*/ 300046 w 582017"/>
              <a:gd name="csY151" fmla="*/ 362877 h 577374"/>
              <a:gd name="csX152" fmla="*/ 367073 w 582017"/>
              <a:gd name="csY152" fmla="*/ 362877 h 577374"/>
              <a:gd name="csX153" fmla="*/ 367073 w 582017"/>
              <a:gd name="csY153" fmla="*/ 214486 h 577374"/>
              <a:gd name="csX154" fmla="*/ 179359 w 582017"/>
              <a:gd name="csY154" fmla="*/ 288671 h 577374"/>
              <a:gd name="csX155" fmla="*/ 164095 w 582017"/>
              <a:gd name="csY155" fmla="*/ 273407 h 577374"/>
              <a:gd name="csX156" fmla="*/ 148832 w 582017"/>
              <a:gd name="csY156" fmla="*/ 288671 h 577374"/>
              <a:gd name="csX157" fmla="*/ 164095 w 582017"/>
              <a:gd name="csY157" fmla="*/ 303935 h 577374"/>
              <a:gd name="csX158" fmla="*/ 179359 w 582017"/>
              <a:gd name="csY158" fmla="*/ 288671 h 577374"/>
              <a:gd name="csX159" fmla="*/ 245825 w 582017"/>
              <a:gd name="csY159" fmla="*/ 401102 h 577374"/>
              <a:gd name="csX160" fmla="*/ 230648 w 582017"/>
              <a:gd name="csY160" fmla="*/ 385924 h 577374"/>
              <a:gd name="csX161" fmla="*/ 215470 w 582017"/>
              <a:gd name="csY161" fmla="*/ 401102 h 577374"/>
              <a:gd name="csX162" fmla="*/ 230648 w 582017"/>
              <a:gd name="csY162" fmla="*/ 416279 h 577374"/>
              <a:gd name="csX163" fmla="*/ 245825 w 582017"/>
              <a:gd name="csY163" fmla="*/ 401102 h 577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Lst>
            <a:rect l="l" t="t" r="r" b="b"/>
            <a:pathLst>
              <a:path w="582017" h="577374">
                <a:moveTo>
                  <a:pt x="507659" y="333126"/>
                </a:moveTo>
                <a:lnTo>
                  <a:pt x="573910" y="333428"/>
                </a:lnTo>
                <a:cubicBezTo>
                  <a:pt x="577963" y="333428"/>
                  <a:pt x="580787" y="335864"/>
                  <a:pt x="581757" y="339098"/>
                </a:cubicBezTo>
                <a:cubicBezTo>
                  <a:pt x="582533" y="341663"/>
                  <a:pt x="580464" y="347484"/>
                  <a:pt x="576066" y="347506"/>
                </a:cubicBezTo>
                <a:lnTo>
                  <a:pt x="507724" y="347958"/>
                </a:lnTo>
                <a:lnTo>
                  <a:pt x="507767" y="385234"/>
                </a:lnTo>
                <a:lnTo>
                  <a:pt x="573845" y="385450"/>
                </a:lnTo>
                <a:cubicBezTo>
                  <a:pt x="578006" y="385450"/>
                  <a:pt x="580615" y="387476"/>
                  <a:pt x="581779" y="390926"/>
                </a:cubicBezTo>
                <a:cubicBezTo>
                  <a:pt x="582663" y="393513"/>
                  <a:pt x="580593" y="399398"/>
                  <a:pt x="576130" y="399420"/>
                </a:cubicBezTo>
                <a:lnTo>
                  <a:pt x="507961" y="399657"/>
                </a:lnTo>
                <a:lnTo>
                  <a:pt x="508090" y="437601"/>
                </a:lnTo>
                <a:lnTo>
                  <a:pt x="574190" y="437774"/>
                </a:lnTo>
                <a:cubicBezTo>
                  <a:pt x="578222" y="437774"/>
                  <a:pt x="581542" y="441115"/>
                  <a:pt x="581930" y="444155"/>
                </a:cubicBezTo>
                <a:cubicBezTo>
                  <a:pt x="582404" y="447842"/>
                  <a:pt x="579084" y="451528"/>
                  <a:pt x="574190" y="451528"/>
                </a:cubicBezTo>
                <a:lnTo>
                  <a:pt x="508198" y="451528"/>
                </a:lnTo>
                <a:cubicBezTo>
                  <a:pt x="508198" y="451528"/>
                  <a:pt x="508004" y="496738"/>
                  <a:pt x="508004" y="496738"/>
                </a:cubicBezTo>
                <a:cubicBezTo>
                  <a:pt x="508004" y="500705"/>
                  <a:pt x="504835" y="503701"/>
                  <a:pt x="500954" y="503701"/>
                </a:cubicBezTo>
                <a:lnTo>
                  <a:pt x="455896" y="503831"/>
                </a:lnTo>
                <a:lnTo>
                  <a:pt x="455831" y="570038"/>
                </a:lnTo>
                <a:cubicBezTo>
                  <a:pt x="455831" y="574307"/>
                  <a:pt x="453050" y="576808"/>
                  <a:pt x="450161" y="577282"/>
                </a:cubicBezTo>
                <a:cubicBezTo>
                  <a:pt x="446238" y="577907"/>
                  <a:pt x="442055" y="574954"/>
                  <a:pt x="442034" y="570017"/>
                </a:cubicBezTo>
                <a:lnTo>
                  <a:pt x="441840" y="504068"/>
                </a:lnTo>
                <a:lnTo>
                  <a:pt x="403831" y="503852"/>
                </a:lnTo>
                <a:lnTo>
                  <a:pt x="403896" y="570060"/>
                </a:lnTo>
                <a:cubicBezTo>
                  <a:pt x="403896" y="575083"/>
                  <a:pt x="400360" y="577670"/>
                  <a:pt x="396329" y="577347"/>
                </a:cubicBezTo>
                <a:cubicBezTo>
                  <a:pt x="392297" y="577024"/>
                  <a:pt x="389753" y="574199"/>
                  <a:pt x="389753" y="569219"/>
                </a:cubicBezTo>
                <a:lnTo>
                  <a:pt x="389753" y="504197"/>
                </a:lnTo>
                <a:cubicBezTo>
                  <a:pt x="389753" y="504197"/>
                  <a:pt x="351960" y="503831"/>
                  <a:pt x="351960" y="503831"/>
                </a:cubicBezTo>
                <a:lnTo>
                  <a:pt x="351702" y="571893"/>
                </a:lnTo>
                <a:cubicBezTo>
                  <a:pt x="351702" y="576010"/>
                  <a:pt x="347411" y="577498"/>
                  <a:pt x="344609" y="577347"/>
                </a:cubicBezTo>
                <a:cubicBezTo>
                  <a:pt x="340728" y="577110"/>
                  <a:pt x="337753" y="574717"/>
                  <a:pt x="337753" y="569650"/>
                </a:cubicBezTo>
                <a:lnTo>
                  <a:pt x="337753" y="504176"/>
                </a:lnTo>
                <a:cubicBezTo>
                  <a:pt x="337753" y="504176"/>
                  <a:pt x="299982" y="503874"/>
                  <a:pt x="299982" y="503874"/>
                </a:cubicBezTo>
                <a:cubicBezTo>
                  <a:pt x="298882" y="543413"/>
                  <a:pt x="267945" y="574674"/>
                  <a:pt x="230066" y="577153"/>
                </a:cubicBezTo>
                <a:cubicBezTo>
                  <a:pt x="190182" y="579783"/>
                  <a:pt x="154933" y="550786"/>
                  <a:pt x="150535" y="509501"/>
                </a:cubicBezTo>
                <a:cubicBezTo>
                  <a:pt x="95452" y="504413"/>
                  <a:pt x="58219" y="451852"/>
                  <a:pt x="74022" y="397286"/>
                </a:cubicBezTo>
                <a:cubicBezTo>
                  <a:pt x="29503" y="379844"/>
                  <a:pt x="635" y="337093"/>
                  <a:pt x="10" y="290202"/>
                </a:cubicBezTo>
                <a:cubicBezTo>
                  <a:pt x="-615" y="243311"/>
                  <a:pt x="27563" y="198403"/>
                  <a:pt x="73807" y="180186"/>
                </a:cubicBezTo>
                <a:cubicBezTo>
                  <a:pt x="58629" y="127237"/>
                  <a:pt x="93468" y="73425"/>
                  <a:pt x="150362" y="67949"/>
                </a:cubicBezTo>
                <a:cubicBezTo>
                  <a:pt x="154653" y="28130"/>
                  <a:pt x="188263" y="-1406"/>
                  <a:pt x="228061" y="124"/>
                </a:cubicBezTo>
                <a:cubicBezTo>
                  <a:pt x="267859" y="1655"/>
                  <a:pt x="298774" y="33261"/>
                  <a:pt x="299960" y="73555"/>
                </a:cubicBezTo>
                <a:lnTo>
                  <a:pt x="337537" y="73749"/>
                </a:lnTo>
                <a:lnTo>
                  <a:pt x="337753" y="7713"/>
                </a:lnTo>
                <a:cubicBezTo>
                  <a:pt x="337753" y="3466"/>
                  <a:pt x="339779" y="1181"/>
                  <a:pt x="342496" y="383"/>
                </a:cubicBezTo>
                <a:cubicBezTo>
                  <a:pt x="345988" y="-673"/>
                  <a:pt x="351637" y="836"/>
                  <a:pt x="351658" y="5406"/>
                </a:cubicBezTo>
                <a:lnTo>
                  <a:pt x="351960" y="73900"/>
                </a:lnTo>
                <a:cubicBezTo>
                  <a:pt x="364853" y="73361"/>
                  <a:pt x="376020" y="73404"/>
                  <a:pt x="389473" y="73770"/>
                </a:cubicBezTo>
                <a:lnTo>
                  <a:pt x="389753" y="8166"/>
                </a:lnTo>
                <a:cubicBezTo>
                  <a:pt x="389775" y="2927"/>
                  <a:pt x="392125" y="340"/>
                  <a:pt x="396307" y="275"/>
                </a:cubicBezTo>
                <a:cubicBezTo>
                  <a:pt x="401869" y="211"/>
                  <a:pt x="404068" y="3401"/>
                  <a:pt x="404047" y="9416"/>
                </a:cubicBezTo>
                <a:lnTo>
                  <a:pt x="403831" y="73684"/>
                </a:lnTo>
                <a:lnTo>
                  <a:pt x="441840" y="73339"/>
                </a:lnTo>
                <a:lnTo>
                  <a:pt x="442012" y="7368"/>
                </a:lnTo>
                <a:cubicBezTo>
                  <a:pt x="442012" y="3121"/>
                  <a:pt x="445203" y="620"/>
                  <a:pt x="448092" y="81"/>
                </a:cubicBezTo>
                <a:cubicBezTo>
                  <a:pt x="450743" y="-414"/>
                  <a:pt x="455530" y="1353"/>
                  <a:pt x="455573" y="5450"/>
                </a:cubicBezTo>
                <a:lnTo>
                  <a:pt x="456327" y="73770"/>
                </a:lnTo>
                <a:lnTo>
                  <a:pt x="506905" y="74740"/>
                </a:lnTo>
                <a:lnTo>
                  <a:pt x="507961" y="125792"/>
                </a:lnTo>
                <a:lnTo>
                  <a:pt x="576109" y="126051"/>
                </a:lnTo>
                <a:cubicBezTo>
                  <a:pt x="579472" y="126051"/>
                  <a:pt x="581434" y="129953"/>
                  <a:pt x="581951" y="132131"/>
                </a:cubicBezTo>
                <a:cubicBezTo>
                  <a:pt x="582469" y="134308"/>
                  <a:pt x="579903" y="139224"/>
                  <a:pt x="576001" y="139245"/>
                </a:cubicBezTo>
                <a:lnTo>
                  <a:pt x="508090" y="139870"/>
                </a:lnTo>
                <a:lnTo>
                  <a:pt x="507939" y="177642"/>
                </a:lnTo>
                <a:lnTo>
                  <a:pt x="574190" y="177707"/>
                </a:lnTo>
                <a:cubicBezTo>
                  <a:pt x="578351" y="177707"/>
                  <a:pt x="581089" y="180315"/>
                  <a:pt x="581908" y="183872"/>
                </a:cubicBezTo>
                <a:cubicBezTo>
                  <a:pt x="582555" y="186632"/>
                  <a:pt x="580162" y="191655"/>
                  <a:pt x="575591" y="191677"/>
                </a:cubicBezTo>
                <a:lnTo>
                  <a:pt x="507767" y="192130"/>
                </a:lnTo>
                <a:lnTo>
                  <a:pt x="507767" y="229535"/>
                </a:lnTo>
                <a:cubicBezTo>
                  <a:pt x="507767" y="229535"/>
                  <a:pt x="574233" y="229535"/>
                  <a:pt x="574233" y="229535"/>
                </a:cubicBezTo>
                <a:cubicBezTo>
                  <a:pt x="578890" y="229535"/>
                  <a:pt x="581930" y="233135"/>
                  <a:pt x="581908" y="236972"/>
                </a:cubicBezTo>
                <a:cubicBezTo>
                  <a:pt x="581908" y="240487"/>
                  <a:pt x="578394" y="243871"/>
                  <a:pt x="573867" y="243893"/>
                </a:cubicBezTo>
                <a:lnTo>
                  <a:pt x="507745" y="244108"/>
                </a:lnTo>
                <a:lnTo>
                  <a:pt x="507745" y="281298"/>
                </a:lnTo>
                <a:cubicBezTo>
                  <a:pt x="507745" y="281298"/>
                  <a:pt x="576066" y="281600"/>
                  <a:pt x="576066" y="281600"/>
                </a:cubicBezTo>
                <a:cubicBezTo>
                  <a:pt x="579817" y="281600"/>
                  <a:pt x="582016" y="286386"/>
                  <a:pt x="581908" y="288693"/>
                </a:cubicBezTo>
                <a:cubicBezTo>
                  <a:pt x="581736" y="292530"/>
                  <a:pt x="578890" y="296023"/>
                  <a:pt x="574190" y="296023"/>
                </a:cubicBezTo>
                <a:lnTo>
                  <a:pt x="507745" y="296066"/>
                </a:lnTo>
                <a:lnTo>
                  <a:pt x="507681" y="333147"/>
                </a:lnTo>
                <a:close/>
                <a:moveTo>
                  <a:pt x="240285" y="373290"/>
                </a:moveTo>
                <a:cubicBezTo>
                  <a:pt x="257295" y="379456"/>
                  <a:pt x="262943" y="395539"/>
                  <a:pt x="258481" y="410437"/>
                </a:cubicBezTo>
                <a:cubicBezTo>
                  <a:pt x="254643" y="423307"/>
                  <a:pt x="241578" y="432298"/>
                  <a:pt x="226336" y="430314"/>
                </a:cubicBezTo>
                <a:cubicBezTo>
                  <a:pt x="212754" y="428546"/>
                  <a:pt x="201134" y="416948"/>
                  <a:pt x="201004" y="401080"/>
                </a:cubicBezTo>
                <a:cubicBezTo>
                  <a:pt x="200897" y="387907"/>
                  <a:pt x="210210" y="375727"/>
                  <a:pt x="224849" y="371652"/>
                </a:cubicBezTo>
                <a:lnTo>
                  <a:pt x="236857" y="329073"/>
                </a:lnTo>
                <a:lnTo>
                  <a:pt x="285688" y="327822"/>
                </a:lnTo>
                <a:lnTo>
                  <a:pt x="285106" y="295613"/>
                </a:lnTo>
                <a:lnTo>
                  <a:pt x="193847" y="297252"/>
                </a:lnTo>
                <a:cubicBezTo>
                  <a:pt x="185978" y="308958"/>
                  <a:pt x="175867" y="321506"/>
                  <a:pt x="158986" y="317840"/>
                </a:cubicBezTo>
                <a:cubicBezTo>
                  <a:pt x="145512" y="314930"/>
                  <a:pt x="134517" y="303741"/>
                  <a:pt x="134538" y="288671"/>
                </a:cubicBezTo>
                <a:cubicBezTo>
                  <a:pt x="134560" y="273601"/>
                  <a:pt x="145512" y="262434"/>
                  <a:pt x="159008" y="259480"/>
                </a:cubicBezTo>
                <a:cubicBezTo>
                  <a:pt x="175974" y="255750"/>
                  <a:pt x="185935" y="268470"/>
                  <a:pt x="193782" y="280047"/>
                </a:cubicBezTo>
                <a:lnTo>
                  <a:pt x="285149" y="281772"/>
                </a:lnTo>
                <a:lnTo>
                  <a:pt x="285451" y="249045"/>
                </a:lnTo>
                <a:lnTo>
                  <a:pt x="236835" y="248140"/>
                </a:lnTo>
                <a:lnTo>
                  <a:pt x="224849" y="205561"/>
                </a:lnTo>
                <a:cubicBezTo>
                  <a:pt x="209499" y="201465"/>
                  <a:pt x="200120" y="188443"/>
                  <a:pt x="201112" y="174171"/>
                </a:cubicBezTo>
                <a:cubicBezTo>
                  <a:pt x="202169" y="158842"/>
                  <a:pt x="214457" y="147696"/>
                  <a:pt x="228363" y="146834"/>
                </a:cubicBezTo>
                <a:cubicBezTo>
                  <a:pt x="244015" y="145864"/>
                  <a:pt x="256971" y="156320"/>
                  <a:pt x="259408" y="170355"/>
                </a:cubicBezTo>
                <a:cubicBezTo>
                  <a:pt x="261844" y="184390"/>
                  <a:pt x="255311" y="199050"/>
                  <a:pt x="239789" y="204246"/>
                </a:cubicBezTo>
                <a:lnTo>
                  <a:pt x="248240" y="235657"/>
                </a:lnTo>
                <a:lnTo>
                  <a:pt x="285796" y="235528"/>
                </a:lnTo>
                <a:lnTo>
                  <a:pt x="285343" y="71938"/>
                </a:lnTo>
                <a:cubicBezTo>
                  <a:pt x="285257" y="37465"/>
                  <a:pt x="254147" y="12607"/>
                  <a:pt x="221917" y="14375"/>
                </a:cubicBezTo>
                <a:cubicBezTo>
                  <a:pt x="189686" y="16143"/>
                  <a:pt x="162565" y="43933"/>
                  <a:pt x="164785" y="78470"/>
                </a:cubicBezTo>
                <a:cubicBezTo>
                  <a:pt x="166316" y="102185"/>
                  <a:pt x="186560" y="119174"/>
                  <a:pt x="209283" y="119670"/>
                </a:cubicBezTo>
                <a:cubicBezTo>
                  <a:pt x="214522" y="119777"/>
                  <a:pt x="217023" y="125340"/>
                  <a:pt x="215966" y="128573"/>
                </a:cubicBezTo>
                <a:cubicBezTo>
                  <a:pt x="211266" y="142996"/>
                  <a:pt x="155925" y="127733"/>
                  <a:pt x="150858" y="82545"/>
                </a:cubicBezTo>
                <a:cubicBezTo>
                  <a:pt x="127920" y="83946"/>
                  <a:pt x="108236" y="97550"/>
                  <a:pt x="96939" y="114344"/>
                </a:cubicBezTo>
                <a:cubicBezTo>
                  <a:pt x="82797" y="135365"/>
                  <a:pt x="81632" y="159058"/>
                  <a:pt x="89652" y="181889"/>
                </a:cubicBezTo>
                <a:cubicBezTo>
                  <a:pt x="91269" y="186503"/>
                  <a:pt x="87346" y="190340"/>
                  <a:pt x="83443" y="191720"/>
                </a:cubicBezTo>
                <a:cubicBezTo>
                  <a:pt x="41985" y="206402"/>
                  <a:pt x="14261" y="245359"/>
                  <a:pt x="14261" y="288671"/>
                </a:cubicBezTo>
                <a:cubicBezTo>
                  <a:pt x="14261" y="331401"/>
                  <a:pt x="41166" y="370013"/>
                  <a:pt x="81934" y="385083"/>
                </a:cubicBezTo>
                <a:cubicBezTo>
                  <a:pt x="87712" y="387218"/>
                  <a:pt x="91528" y="390861"/>
                  <a:pt x="89178" y="397415"/>
                </a:cubicBezTo>
                <a:cubicBezTo>
                  <a:pt x="81158" y="420009"/>
                  <a:pt x="83530" y="443939"/>
                  <a:pt x="97823" y="464248"/>
                </a:cubicBezTo>
                <a:cubicBezTo>
                  <a:pt x="109249" y="480482"/>
                  <a:pt x="128631" y="493331"/>
                  <a:pt x="150837" y="494819"/>
                </a:cubicBezTo>
                <a:cubicBezTo>
                  <a:pt x="157067" y="446268"/>
                  <a:pt x="215794" y="434281"/>
                  <a:pt x="216203" y="450429"/>
                </a:cubicBezTo>
                <a:cubicBezTo>
                  <a:pt x="216268" y="453253"/>
                  <a:pt x="213724" y="457479"/>
                  <a:pt x="209261" y="457629"/>
                </a:cubicBezTo>
                <a:cubicBezTo>
                  <a:pt x="187271" y="458406"/>
                  <a:pt x="167459" y="473885"/>
                  <a:pt x="165001" y="496910"/>
                </a:cubicBezTo>
                <a:cubicBezTo>
                  <a:pt x="161293" y="531814"/>
                  <a:pt x="188155" y="561178"/>
                  <a:pt x="221852" y="562967"/>
                </a:cubicBezTo>
                <a:cubicBezTo>
                  <a:pt x="255549" y="564757"/>
                  <a:pt x="285602" y="538454"/>
                  <a:pt x="285623" y="503227"/>
                </a:cubicBezTo>
                <a:lnTo>
                  <a:pt x="285710" y="341749"/>
                </a:lnTo>
                <a:lnTo>
                  <a:pt x="247701" y="342116"/>
                </a:lnTo>
                <a:lnTo>
                  <a:pt x="240306" y="373247"/>
                </a:lnTo>
                <a:close/>
                <a:moveTo>
                  <a:pt x="443586" y="449221"/>
                </a:moveTo>
                <a:lnTo>
                  <a:pt x="300262" y="449114"/>
                </a:lnTo>
                <a:lnTo>
                  <a:pt x="300305" y="489774"/>
                </a:lnTo>
                <a:lnTo>
                  <a:pt x="493861" y="489817"/>
                </a:lnTo>
                <a:lnTo>
                  <a:pt x="493861" y="87654"/>
                </a:lnTo>
                <a:cubicBezTo>
                  <a:pt x="493861" y="87654"/>
                  <a:pt x="300305" y="87654"/>
                  <a:pt x="300305" y="87654"/>
                </a:cubicBezTo>
                <a:lnTo>
                  <a:pt x="300305" y="128250"/>
                </a:lnTo>
                <a:cubicBezTo>
                  <a:pt x="300305" y="128250"/>
                  <a:pt x="444685" y="128250"/>
                  <a:pt x="444685" y="128250"/>
                </a:cubicBezTo>
                <a:cubicBezTo>
                  <a:pt x="449903" y="128250"/>
                  <a:pt x="453352" y="131462"/>
                  <a:pt x="453352" y="136981"/>
                </a:cubicBezTo>
                <a:lnTo>
                  <a:pt x="453352" y="440382"/>
                </a:lnTo>
                <a:cubicBezTo>
                  <a:pt x="453352" y="446095"/>
                  <a:pt x="449967" y="449221"/>
                  <a:pt x="443586" y="449221"/>
                </a:cubicBezTo>
                <a:close/>
                <a:moveTo>
                  <a:pt x="299938" y="377344"/>
                </a:moveTo>
                <a:lnTo>
                  <a:pt x="300219" y="434475"/>
                </a:lnTo>
                <a:lnTo>
                  <a:pt x="438606" y="434432"/>
                </a:lnTo>
                <a:lnTo>
                  <a:pt x="438606" y="142953"/>
                </a:lnTo>
                <a:cubicBezTo>
                  <a:pt x="438606" y="142953"/>
                  <a:pt x="300197" y="142846"/>
                  <a:pt x="300197" y="142846"/>
                </a:cubicBezTo>
                <a:lnTo>
                  <a:pt x="300133" y="200365"/>
                </a:lnTo>
                <a:lnTo>
                  <a:pt x="380655" y="201249"/>
                </a:lnTo>
                <a:lnTo>
                  <a:pt x="381237" y="367340"/>
                </a:lnTo>
                <a:cubicBezTo>
                  <a:pt x="381237" y="372687"/>
                  <a:pt x="379319" y="376891"/>
                  <a:pt x="373756" y="376934"/>
                </a:cubicBezTo>
                <a:lnTo>
                  <a:pt x="299917" y="377365"/>
                </a:lnTo>
                <a:close/>
                <a:moveTo>
                  <a:pt x="245804" y="176241"/>
                </a:moveTo>
                <a:cubicBezTo>
                  <a:pt x="245804" y="167876"/>
                  <a:pt x="239013" y="161084"/>
                  <a:pt x="230648" y="161084"/>
                </a:cubicBezTo>
                <a:cubicBezTo>
                  <a:pt x="222283" y="161084"/>
                  <a:pt x="215492" y="167876"/>
                  <a:pt x="215492" y="176241"/>
                </a:cubicBezTo>
                <a:cubicBezTo>
                  <a:pt x="215492" y="184605"/>
                  <a:pt x="222283" y="191397"/>
                  <a:pt x="230648" y="191397"/>
                </a:cubicBezTo>
                <a:cubicBezTo>
                  <a:pt x="239013" y="191397"/>
                  <a:pt x="245804" y="184605"/>
                  <a:pt x="245804" y="176241"/>
                </a:cubicBezTo>
                <a:close/>
                <a:moveTo>
                  <a:pt x="367073" y="214486"/>
                </a:moveTo>
                <a:lnTo>
                  <a:pt x="300046" y="214486"/>
                </a:lnTo>
                <a:lnTo>
                  <a:pt x="300046" y="362877"/>
                </a:lnTo>
                <a:lnTo>
                  <a:pt x="367073" y="362877"/>
                </a:lnTo>
                <a:lnTo>
                  <a:pt x="367073" y="214486"/>
                </a:lnTo>
                <a:close/>
                <a:moveTo>
                  <a:pt x="179359" y="288671"/>
                </a:moveTo>
                <a:cubicBezTo>
                  <a:pt x="179359" y="280241"/>
                  <a:pt x="172525" y="273407"/>
                  <a:pt x="164095" y="273407"/>
                </a:cubicBezTo>
                <a:cubicBezTo>
                  <a:pt x="155666" y="273407"/>
                  <a:pt x="148832" y="280241"/>
                  <a:pt x="148832" y="288671"/>
                </a:cubicBezTo>
                <a:cubicBezTo>
                  <a:pt x="148832" y="297101"/>
                  <a:pt x="155666" y="303935"/>
                  <a:pt x="164095" y="303935"/>
                </a:cubicBezTo>
                <a:cubicBezTo>
                  <a:pt x="172525" y="303935"/>
                  <a:pt x="179359" y="297101"/>
                  <a:pt x="179359" y="288671"/>
                </a:cubicBezTo>
                <a:close/>
                <a:moveTo>
                  <a:pt x="245825" y="401102"/>
                </a:moveTo>
                <a:cubicBezTo>
                  <a:pt x="245825" y="392715"/>
                  <a:pt x="239034" y="385924"/>
                  <a:pt x="230648" y="385924"/>
                </a:cubicBezTo>
                <a:cubicBezTo>
                  <a:pt x="222262" y="385924"/>
                  <a:pt x="215470" y="392715"/>
                  <a:pt x="215470" y="401102"/>
                </a:cubicBezTo>
                <a:cubicBezTo>
                  <a:pt x="215470" y="409488"/>
                  <a:pt x="222262" y="416279"/>
                  <a:pt x="230648" y="416279"/>
                </a:cubicBezTo>
                <a:cubicBezTo>
                  <a:pt x="239034" y="416279"/>
                  <a:pt x="245825" y="409488"/>
                  <a:pt x="245825" y="401102"/>
                </a:cubicBezTo>
                <a:close/>
              </a:path>
            </a:pathLst>
          </a:custGeom>
          <a:solidFill>
            <a:srgbClr val="002060"/>
          </a:solidFill>
          <a:ln w="2152" cap="flat">
            <a:noFill/>
            <a:prstDash val="solid"/>
            <a:miter/>
          </a:ln>
        </p:spPr>
        <p:txBody>
          <a:bodyPr/>
          <a:lstStyle/>
          <a:p>
            <a:endParaRPr lang="kk-KZ" noProof="0" dirty="0"/>
          </a:p>
        </p:txBody>
      </p:sp>
      <p:sp>
        <p:nvSpPr>
          <p:cNvPr id="43" name="Рисунок 41">
            <a:extLst>
              <a:ext uri="{FF2B5EF4-FFF2-40B4-BE49-F238E27FC236}">
                <a16:creationId xmlns:a16="http://schemas.microsoft.com/office/drawing/2014/main" id="{E01DC01D-805E-151A-1BC1-7AE82A57123A}"/>
              </a:ext>
            </a:extLst>
          </p:cNvPr>
          <p:cNvSpPr/>
          <p:nvPr/>
        </p:nvSpPr>
        <p:spPr>
          <a:xfrm>
            <a:off x="704771" y="5180715"/>
            <a:ext cx="492250" cy="478349"/>
          </a:xfrm>
          <a:custGeom>
            <a:avLst/>
            <a:gdLst>
              <a:gd name="csX0" fmla="*/ 69211 w 492250"/>
              <a:gd name="csY0" fmla="*/ 473634 h 478349"/>
              <a:gd name="csX1" fmla="*/ 43370 w 492250"/>
              <a:gd name="csY1" fmla="*/ 474545 h 478349"/>
              <a:gd name="csX2" fmla="*/ 22084 w 492250"/>
              <a:gd name="csY2" fmla="*/ 453277 h 478349"/>
              <a:gd name="csX3" fmla="*/ 20560 w 492250"/>
              <a:gd name="csY3" fmla="*/ 424423 h 478349"/>
              <a:gd name="csX4" fmla="*/ 67529 w 492250"/>
              <a:gd name="csY4" fmla="*/ 376875 h 478349"/>
              <a:gd name="csX5" fmla="*/ 77059 w 492250"/>
              <a:gd name="csY5" fmla="*/ 374878 h 478349"/>
              <a:gd name="csX6" fmla="*/ 79144 w 492250"/>
              <a:gd name="csY6" fmla="*/ 384987 h 478349"/>
              <a:gd name="csX7" fmla="*/ 33104 w 492250"/>
              <a:gd name="csY7" fmla="*/ 431641 h 478349"/>
              <a:gd name="csX8" fmla="*/ 33104 w 492250"/>
              <a:gd name="csY8" fmla="*/ 444184 h 478349"/>
              <a:gd name="csX9" fmla="*/ 49502 w 492250"/>
              <a:gd name="csY9" fmla="*/ 460810 h 478349"/>
              <a:gd name="csX10" fmla="*/ 65724 w 492250"/>
              <a:gd name="csY10" fmla="*/ 457306 h 478349"/>
              <a:gd name="csX11" fmla="*/ 87396 w 492250"/>
              <a:gd name="csY11" fmla="*/ 435057 h 478349"/>
              <a:gd name="csX12" fmla="*/ 178619 w 492250"/>
              <a:gd name="csY12" fmla="*/ 343448 h 478349"/>
              <a:gd name="csX13" fmla="*/ 149817 w 492250"/>
              <a:gd name="csY13" fmla="*/ 314524 h 478349"/>
              <a:gd name="csX14" fmla="*/ 100991 w 492250"/>
              <a:gd name="csY14" fmla="*/ 363035 h 478349"/>
              <a:gd name="csX15" fmla="*/ 91776 w 492250"/>
              <a:gd name="csY15" fmla="*/ 361739 h 478349"/>
              <a:gd name="csX16" fmla="*/ 92669 w 492250"/>
              <a:gd name="csY16" fmla="*/ 351034 h 478349"/>
              <a:gd name="csX17" fmla="*/ 141320 w 492250"/>
              <a:gd name="csY17" fmla="*/ 302191 h 478349"/>
              <a:gd name="csX18" fmla="*/ 119316 w 492250"/>
              <a:gd name="csY18" fmla="*/ 223949 h 478349"/>
              <a:gd name="csX19" fmla="*/ 44368 w 492250"/>
              <a:gd name="csY19" fmla="*/ 176805 h 478349"/>
              <a:gd name="csX20" fmla="*/ 47347 w 492250"/>
              <a:gd name="csY20" fmla="*/ 81885 h 478349"/>
              <a:gd name="csX21" fmla="*/ 57035 w 492250"/>
              <a:gd name="csY21" fmla="*/ 81114 h 478349"/>
              <a:gd name="csX22" fmla="*/ 58506 w 492250"/>
              <a:gd name="csY22" fmla="*/ 90908 h 478349"/>
              <a:gd name="csX23" fmla="*/ 58577 w 492250"/>
              <a:gd name="csY23" fmla="*/ 172407 h 478349"/>
              <a:gd name="csX24" fmla="*/ 91986 w 492250"/>
              <a:gd name="csY24" fmla="*/ 161878 h 478349"/>
              <a:gd name="csX25" fmla="*/ 94333 w 492250"/>
              <a:gd name="csY25" fmla="*/ 99580 h 478349"/>
              <a:gd name="csX26" fmla="*/ 154775 w 492250"/>
              <a:gd name="csY26" fmla="*/ 99457 h 478349"/>
              <a:gd name="csX27" fmla="*/ 157315 w 492250"/>
              <a:gd name="csY27" fmla="*/ 161756 h 478349"/>
              <a:gd name="csX28" fmla="*/ 190952 w 492250"/>
              <a:gd name="csY28" fmla="*/ 172162 h 478349"/>
              <a:gd name="csX29" fmla="*/ 176674 w 492250"/>
              <a:gd name="csY29" fmla="*/ 74089 h 478349"/>
              <a:gd name="csX30" fmla="*/ 78584 w 492250"/>
              <a:gd name="csY30" fmla="*/ 68938 h 478349"/>
              <a:gd name="csX31" fmla="*/ 69912 w 492250"/>
              <a:gd name="csY31" fmla="*/ 66591 h 478349"/>
              <a:gd name="csX32" fmla="*/ 70332 w 492250"/>
              <a:gd name="csY32" fmla="*/ 57271 h 478349"/>
              <a:gd name="csX33" fmla="*/ 205231 w 492250"/>
              <a:gd name="csY33" fmla="*/ 87176 h 478349"/>
              <a:gd name="csX34" fmla="*/ 305108 w 492250"/>
              <a:gd name="csY34" fmla="*/ 76805 h 478349"/>
              <a:gd name="csX35" fmla="*/ 290252 w 492250"/>
              <a:gd name="csY35" fmla="*/ 60757 h 478349"/>
              <a:gd name="csX36" fmla="*/ 291198 w 492250"/>
              <a:gd name="csY36" fmla="*/ 41608 h 478349"/>
              <a:gd name="csX37" fmla="*/ 308734 w 492250"/>
              <a:gd name="csY37" fmla="*/ 24054 h 478349"/>
              <a:gd name="csX38" fmla="*/ 327813 w 492250"/>
              <a:gd name="csY38" fmla="*/ 23161 h 478349"/>
              <a:gd name="csX39" fmla="*/ 345630 w 492250"/>
              <a:gd name="csY39" fmla="*/ 40522 h 478349"/>
              <a:gd name="csX40" fmla="*/ 352883 w 492250"/>
              <a:gd name="csY40" fmla="*/ 37141 h 478349"/>
              <a:gd name="csX41" fmla="*/ 353146 w 492250"/>
              <a:gd name="csY41" fmla="*/ 12947 h 478349"/>
              <a:gd name="csX42" fmla="*/ 365304 w 492250"/>
              <a:gd name="csY42" fmla="*/ 0 h 478349"/>
              <a:gd name="csX43" fmla="*/ 393370 w 492250"/>
              <a:gd name="csY43" fmla="*/ 0 h 478349"/>
              <a:gd name="csX44" fmla="*/ 406212 w 492250"/>
              <a:gd name="csY44" fmla="*/ 12982 h 478349"/>
              <a:gd name="csX45" fmla="*/ 406527 w 492250"/>
              <a:gd name="csY45" fmla="*/ 37544 h 478349"/>
              <a:gd name="csX46" fmla="*/ 414306 w 492250"/>
              <a:gd name="csY46" fmla="*/ 40487 h 478349"/>
              <a:gd name="csX47" fmla="*/ 434103 w 492250"/>
              <a:gd name="csY47" fmla="*/ 21479 h 478349"/>
              <a:gd name="csX48" fmla="*/ 446944 w 492250"/>
              <a:gd name="csY48" fmla="*/ 21479 h 478349"/>
              <a:gd name="csX49" fmla="*/ 469842 w 492250"/>
              <a:gd name="csY49" fmla="*/ 44201 h 478349"/>
              <a:gd name="csX50" fmla="*/ 469439 w 492250"/>
              <a:gd name="csY50" fmla="*/ 60372 h 478349"/>
              <a:gd name="csX51" fmla="*/ 451990 w 492250"/>
              <a:gd name="csY51" fmla="*/ 78469 h 478349"/>
              <a:gd name="csX52" fmla="*/ 454267 w 492250"/>
              <a:gd name="csY52" fmla="*/ 85845 h 478349"/>
              <a:gd name="csX53" fmla="*/ 478251 w 492250"/>
              <a:gd name="csY53" fmla="*/ 86248 h 478349"/>
              <a:gd name="csX54" fmla="*/ 492249 w 492250"/>
              <a:gd name="csY54" fmla="*/ 100561 h 478349"/>
              <a:gd name="csX55" fmla="*/ 491899 w 492250"/>
              <a:gd name="csY55" fmla="*/ 128714 h 478349"/>
              <a:gd name="csX56" fmla="*/ 481755 w 492250"/>
              <a:gd name="csY56" fmla="*/ 139033 h 478349"/>
              <a:gd name="csX57" fmla="*/ 455283 w 492250"/>
              <a:gd name="csY57" fmla="*/ 139436 h 478349"/>
              <a:gd name="csX58" fmla="*/ 452042 w 492250"/>
              <a:gd name="csY58" fmla="*/ 147390 h 478349"/>
              <a:gd name="csX59" fmla="*/ 469859 w 492250"/>
              <a:gd name="csY59" fmla="*/ 181623 h 478349"/>
              <a:gd name="csX60" fmla="*/ 446944 w 492250"/>
              <a:gd name="csY60" fmla="*/ 204415 h 478349"/>
              <a:gd name="csX61" fmla="*/ 434103 w 492250"/>
              <a:gd name="csY61" fmla="*/ 204415 h 478349"/>
              <a:gd name="csX62" fmla="*/ 415252 w 492250"/>
              <a:gd name="csY62" fmla="*/ 186475 h 478349"/>
              <a:gd name="csX63" fmla="*/ 391531 w 492250"/>
              <a:gd name="csY63" fmla="*/ 311651 h 478349"/>
              <a:gd name="csX64" fmla="*/ 381299 w 492250"/>
              <a:gd name="csY64" fmla="*/ 316223 h 478349"/>
              <a:gd name="csX65" fmla="*/ 377393 w 492250"/>
              <a:gd name="csY65" fmla="*/ 306202 h 478349"/>
              <a:gd name="csX66" fmla="*/ 374625 w 492250"/>
              <a:gd name="csY66" fmla="*/ 137229 h 478349"/>
              <a:gd name="csX67" fmla="*/ 211432 w 492250"/>
              <a:gd name="csY67" fmla="*/ 100456 h 478349"/>
              <a:gd name="csX68" fmla="*/ 216618 w 492250"/>
              <a:gd name="csY68" fmla="*/ 124194 h 478349"/>
              <a:gd name="csX69" fmla="*/ 356002 w 492250"/>
              <a:gd name="csY69" fmla="*/ 151805 h 478349"/>
              <a:gd name="csX70" fmla="*/ 357666 w 492250"/>
              <a:gd name="csY70" fmla="*/ 292940 h 478349"/>
              <a:gd name="csX71" fmla="*/ 218423 w 492250"/>
              <a:gd name="csY71" fmla="*/ 323547 h 478349"/>
              <a:gd name="csX72" fmla="*/ 157490 w 492250"/>
              <a:gd name="csY72" fmla="*/ 218010 h 478349"/>
              <a:gd name="csX73" fmla="*/ 133559 w 492250"/>
              <a:gd name="csY73" fmla="*/ 223546 h 478349"/>
              <a:gd name="csX74" fmla="*/ 281334 w 492250"/>
              <a:gd name="csY74" fmla="*/ 359216 h 478349"/>
              <a:gd name="csX75" fmla="*/ 355704 w 492250"/>
              <a:gd name="csY75" fmla="*/ 328697 h 478349"/>
              <a:gd name="csX76" fmla="*/ 366093 w 492250"/>
              <a:gd name="csY76" fmla="*/ 329188 h 478349"/>
              <a:gd name="csX77" fmla="*/ 364060 w 492250"/>
              <a:gd name="csY77" fmla="*/ 340558 h 478349"/>
              <a:gd name="csX78" fmla="*/ 190882 w 492250"/>
              <a:gd name="csY78" fmla="*/ 351980 h 478349"/>
              <a:gd name="csX79" fmla="*/ 69176 w 492250"/>
              <a:gd name="csY79" fmla="*/ 473547 h 478349"/>
              <a:gd name="csX80" fmla="*/ 437186 w 492250"/>
              <a:gd name="csY80" fmla="*/ 150999 h 478349"/>
              <a:gd name="csX81" fmla="*/ 447119 w 492250"/>
              <a:gd name="csY81" fmla="*/ 126665 h 478349"/>
              <a:gd name="csX82" fmla="*/ 478006 w 492250"/>
              <a:gd name="csY82" fmla="*/ 125123 h 478349"/>
              <a:gd name="csX83" fmla="*/ 478058 w 492250"/>
              <a:gd name="csY83" fmla="*/ 100771 h 478349"/>
              <a:gd name="csX84" fmla="*/ 448714 w 492250"/>
              <a:gd name="csY84" fmla="*/ 100175 h 478349"/>
              <a:gd name="csX85" fmla="*/ 439271 w 492250"/>
              <a:gd name="csY85" fmla="*/ 70498 h 478349"/>
              <a:gd name="csX86" fmla="*/ 457683 w 492250"/>
              <a:gd name="csY86" fmla="*/ 51770 h 478349"/>
              <a:gd name="csX87" fmla="*/ 440830 w 492250"/>
              <a:gd name="csY87" fmla="*/ 34933 h 478349"/>
              <a:gd name="csX88" fmla="*/ 427568 w 492250"/>
              <a:gd name="csY88" fmla="*/ 48020 h 478349"/>
              <a:gd name="csX89" fmla="*/ 404162 w 492250"/>
              <a:gd name="csY89" fmla="*/ 53854 h 478349"/>
              <a:gd name="csX90" fmla="*/ 391846 w 492250"/>
              <a:gd name="csY90" fmla="*/ 41135 h 478349"/>
              <a:gd name="csX91" fmla="*/ 391531 w 492250"/>
              <a:gd name="csY91" fmla="*/ 14646 h 478349"/>
              <a:gd name="csX92" fmla="*/ 367757 w 492250"/>
              <a:gd name="csY92" fmla="*/ 14874 h 478349"/>
              <a:gd name="csX93" fmla="*/ 367354 w 492250"/>
              <a:gd name="csY93" fmla="*/ 42537 h 478349"/>
              <a:gd name="csX94" fmla="*/ 355721 w 492250"/>
              <a:gd name="csY94" fmla="*/ 53451 h 478349"/>
              <a:gd name="csX95" fmla="*/ 334821 w 492250"/>
              <a:gd name="csY95" fmla="*/ 51209 h 478349"/>
              <a:gd name="csX96" fmla="*/ 318791 w 492250"/>
              <a:gd name="csY96" fmla="*/ 35179 h 478349"/>
              <a:gd name="csX97" fmla="*/ 302217 w 492250"/>
              <a:gd name="csY97" fmla="*/ 51735 h 478349"/>
              <a:gd name="csX98" fmla="*/ 319824 w 492250"/>
              <a:gd name="csY98" fmla="*/ 69849 h 478349"/>
              <a:gd name="csX99" fmla="*/ 322785 w 492250"/>
              <a:gd name="csY99" fmla="*/ 82656 h 478349"/>
              <a:gd name="csX100" fmla="*/ 345875 w 492250"/>
              <a:gd name="csY100" fmla="*/ 93658 h 478349"/>
              <a:gd name="csX101" fmla="*/ 387519 w 492250"/>
              <a:gd name="csY101" fmla="*/ 74685 h 478349"/>
              <a:gd name="csX102" fmla="*/ 418142 w 492250"/>
              <a:gd name="csY102" fmla="*/ 105729 h 478349"/>
              <a:gd name="csX103" fmla="*/ 398959 w 492250"/>
              <a:gd name="csY103" fmla="*/ 147232 h 478349"/>
              <a:gd name="csX104" fmla="*/ 409120 w 492250"/>
              <a:gd name="csY104" fmla="*/ 168220 h 478349"/>
              <a:gd name="csX105" fmla="*/ 419719 w 492250"/>
              <a:gd name="csY105" fmla="*/ 171286 h 478349"/>
              <a:gd name="csX106" fmla="*/ 440935 w 492250"/>
              <a:gd name="csY106" fmla="*/ 190995 h 478349"/>
              <a:gd name="csX107" fmla="*/ 457561 w 492250"/>
              <a:gd name="csY107" fmla="*/ 174317 h 478349"/>
              <a:gd name="csX108" fmla="*/ 437186 w 492250"/>
              <a:gd name="csY108" fmla="*/ 151016 h 478349"/>
              <a:gd name="csX109" fmla="*/ 391285 w 492250"/>
              <a:gd name="csY109" fmla="*/ 134776 h 478349"/>
              <a:gd name="csX110" fmla="*/ 403812 w 492250"/>
              <a:gd name="csY110" fmla="*/ 107709 h 478349"/>
              <a:gd name="csX111" fmla="*/ 384085 w 492250"/>
              <a:gd name="csY111" fmla="*/ 88700 h 478349"/>
              <a:gd name="csX112" fmla="*/ 358349 w 492250"/>
              <a:gd name="csY112" fmla="*/ 101927 h 478349"/>
              <a:gd name="csX113" fmla="*/ 391285 w 492250"/>
              <a:gd name="csY113" fmla="*/ 134776 h 478349"/>
              <a:gd name="csX114" fmla="*/ 154267 w 492250"/>
              <a:gd name="csY114" fmla="*/ 131745 h 478349"/>
              <a:gd name="csX115" fmla="*/ 124572 w 492250"/>
              <a:gd name="csY115" fmla="*/ 102050 h 478349"/>
              <a:gd name="csX116" fmla="*/ 94877 w 492250"/>
              <a:gd name="csY116" fmla="*/ 131745 h 478349"/>
              <a:gd name="csX117" fmla="*/ 124572 w 492250"/>
              <a:gd name="csY117" fmla="*/ 161440 h 478349"/>
              <a:gd name="csX118" fmla="*/ 154267 w 492250"/>
              <a:gd name="csY118" fmla="*/ 131745 h 478349"/>
              <a:gd name="csX119" fmla="*/ 233384 w 492250"/>
              <a:gd name="csY119" fmla="*/ 262054 h 478349"/>
              <a:gd name="csX120" fmla="*/ 232701 w 492250"/>
              <a:gd name="csY120" fmla="*/ 185564 h 478349"/>
              <a:gd name="csX121" fmla="*/ 308104 w 492250"/>
              <a:gd name="csY121" fmla="*/ 187229 h 478349"/>
              <a:gd name="csX122" fmla="*/ 306404 w 492250"/>
              <a:gd name="csY122" fmla="*/ 261949 h 478349"/>
              <a:gd name="csX123" fmla="*/ 351692 w 492250"/>
              <a:gd name="csY123" fmla="*/ 276542 h 478349"/>
              <a:gd name="csX124" fmla="*/ 338202 w 492250"/>
              <a:gd name="csY124" fmla="*/ 153925 h 478349"/>
              <a:gd name="csX125" fmla="*/ 216128 w 492250"/>
              <a:gd name="csY125" fmla="*/ 141538 h 478349"/>
              <a:gd name="csX126" fmla="*/ 172592 w 492250"/>
              <a:gd name="csY126" fmla="*/ 210652 h 478349"/>
              <a:gd name="csX127" fmla="*/ 187571 w 492250"/>
              <a:gd name="csY127" fmla="*/ 276525 h 478349"/>
              <a:gd name="csX128" fmla="*/ 233367 w 492250"/>
              <a:gd name="csY128" fmla="*/ 262054 h 478349"/>
              <a:gd name="csX129" fmla="*/ 131527 w 492250"/>
              <a:gd name="csY129" fmla="*/ 175964 h 478349"/>
              <a:gd name="csX130" fmla="*/ 131404 w 492250"/>
              <a:gd name="csY130" fmla="*/ 193623 h 478349"/>
              <a:gd name="csX131" fmla="*/ 117546 w 492250"/>
              <a:gd name="csY131" fmla="*/ 193658 h 478349"/>
              <a:gd name="csX132" fmla="*/ 117301 w 492250"/>
              <a:gd name="csY132" fmla="*/ 175964 h 478349"/>
              <a:gd name="csX133" fmla="*/ 82333 w 492250"/>
              <a:gd name="csY133" fmla="*/ 176139 h 478349"/>
              <a:gd name="csX134" fmla="*/ 67774 w 492250"/>
              <a:gd name="csY134" fmla="*/ 184741 h 478349"/>
              <a:gd name="csX135" fmla="*/ 181947 w 492250"/>
              <a:gd name="csY135" fmla="*/ 184058 h 478349"/>
              <a:gd name="csX136" fmla="*/ 168037 w 492250"/>
              <a:gd name="csY136" fmla="*/ 176209 h 478349"/>
              <a:gd name="csX137" fmla="*/ 131509 w 492250"/>
              <a:gd name="csY137" fmla="*/ 175964 h 478349"/>
              <a:gd name="csX138" fmla="*/ 307999 w 492250"/>
              <a:gd name="csY138" fmla="*/ 223511 h 478349"/>
              <a:gd name="csX139" fmla="*/ 269526 w 492250"/>
              <a:gd name="csY139" fmla="*/ 185039 h 478349"/>
              <a:gd name="csX140" fmla="*/ 231054 w 492250"/>
              <a:gd name="csY140" fmla="*/ 223511 h 478349"/>
              <a:gd name="csX141" fmla="*/ 269526 w 492250"/>
              <a:gd name="csY141" fmla="*/ 261984 h 478349"/>
              <a:gd name="csX142" fmla="*/ 307999 w 492250"/>
              <a:gd name="csY142" fmla="*/ 223511 h 478349"/>
              <a:gd name="csX143" fmla="*/ 276552 w 492250"/>
              <a:gd name="csY143" fmla="*/ 276770 h 478349"/>
              <a:gd name="csX144" fmla="*/ 276622 w 492250"/>
              <a:gd name="csY144" fmla="*/ 300456 h 478349"/>
              <a:gd name="csX145" fmla="*/ 262624 w 492250"/>
              <a:gd name="csY145" fmla="*/ 300333 h 478349"/>
              <a:gd name="csX146" fmla="*/ 262133 w 492250"/>
              <a:gd name="csY146" fmla="*/ 276612 h 478349"/>
              <a:gd name="csX147" fmla="*/ 216460 w 492250"/>
              <a:gd name="csY147" fmla="*/ 276928 h 478349"/>
              <a:gd name="csX148" fmla="*/ 197137 w 492250"/>
              <a:gd name="csY148" fmla="*/ 289454 h 478349"/>
              <a:gd name="csX149" fmla="*/ 342266 w 492250"/>
              <a:gd name="csY149" fmla="*/ 288490 h 478349"/>
              <a:gd name="csX150" fmla="*/ 321629 w 492250"/>
              <a:gd name="csY150" fmla="*/ 276840 h 478349"/>
              <a:gd name="csX151" fmla="*/ 276552 w 492250"/>
              <a:gd name="csY151" fmla="*/ 276805 h 478349"/>
              <a:gd name="csX152" fmla="*/ 204530 w 492250"/>
              <a:gd name="csY152" fmla="*/ 55519 h 478349"/>
              <a:gd name="csX153" fmla="*/ 214376 w 492250"/>
              <a:gd name="csY153" fmla="*/ 56570 h 478349"/>
              <a:gd name="csX154" fmla="*/ 215567 w 492250"/>
              <a:gd name="csY154" fmla="*/ 46076 h 478349"/>
              <a:gd name="csX155" fmla="*/ 132631 w 492250"/>
              <a:gd name="csY155" fmla="*/ 6868 h 478349"/>
              <a:gd name="csX156" fmla="*/ 1481 w 492250"/>
              <a:gd name="csY156" fmla="*/ 112071 h 478349"/>
              <a:gd name="csX157" fmla="*/ 94544 w 492250"/>
              <a:gd name="csY157" fmla="*/ 253242 h 478349"/>
              <a:gd name="csX158" fmla="*/ 104915 w 492250"/>
              <a:gd name="csY158" fmla="*/ 248529 h 478349"/>
              <a:gd name="csX159" fmla="*/ 99624 w 492250"/>
              <a:gd name="csY159" fmla="*/ 239541 h 478349"/>
              <a:gd name="csX160" fmla="*/ 18650 w 492250"/>
              <a:gd name="csY160" fmla="*/ 162176 h 478349"/>
              <a:gd name="csX161" fmla="*/ 51043 w 492250"/>
              <a:gd name="csY161" fmla="*/ 49580 h 478349"/>
              <a:gd name="csX162" fmla="*/ 204530 w 492250"/>
              <a:gd name="csY162" fmla="*/ 55536 h 4783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Lst>
            <a:rect l="l" t="t" r="r" b="b"/>
            <a:pathLst>
              <a:path w="492250" h="478349">
                <a:moveTo>
                  <a:pt x="69211" y="473634"/>
                </a:moveTo>
                <a:cubicBezTo>
                  <a:pt x="61818" y="481028"/>
                  <a:pt x="50360" y="478452"/>
                  <a:pt x="43370" y="474545"/>
                </a:cubicBezTo>
                <a:lnTo>
                  <a:pt x="22084" y="453277"/>
                </a:lnTo>
                <a:cubicBezTo>
                  <a:pt x="14638" y="445849"/>
                  <a:pt x="12711" y="432376"/>
                  <a:pt x="20560" y="424423"/>
                </a:cubicBezTo>
                <a:lnTo>
                  <a:pt x="67529" y="376875"/>
                </a:lnTo>
                <a:cubicBezTo>
                  <a:pt x="70420" y="373950"/>
                  <a:pt x="73696" y="373179"/>
                  <a:pt x="77059" y="374878"/>
                </a:cubicBezTo>
                <a:cubicBezTo>
                  <a:pt x="79792" y="376262"/>
                  <a:pt x="82315" y="381798"/>
                  <a:pt x="79144" y="384987"/>
                </a:cubicBezTo>
                <a:lnTo>
                  <a:pt x="33104" y="431641"/>
                </a:lnTo>
                <a:cubicBezTo>
                  <a:pt x="29372" y="435425"/>
                  <a:pt x="29477" y="440505"/>
                  <a:pt x="33104" y="444184"/>
                </a:cubicBezTo>
                <a:lnTo>
                  <a:pt x="49502" y="460810"/>
                </a:lnTo>
                <a:cubicBezTo>
                  <a:pt x="55511" y="466907"/>
                  <a:pt x="61257" y="461914"/>
                  <a:pt x="65724" y="457306"/>
                </a:cubicBezTo>
                <a:lnTo>
                  <a:pt x="87396" y="435057"/>
                </a:lnTo>
                <a:lnTo>
                  <a:pt x="178619" y="343448"/>
                </a:lnTo>
                <a:cubicBezTo>
                  <a:pt x="168002" y="335197"/>
                  <a:pt x="158401" y="325912"/>
                  <a:pt x="149817" y="314524"/>
                </a:cubicBezTo>
                <a:lnTo>
                  <a:pt x="100991" y="363035"/>
                </a:lnTo>
                <a:cubicBezTo>
                  <a:pt x="97890" y="366118"/>
                  <a:pt x="93685" y="363964"/>
                  <a:pt x="91776" y="361739"/>
                </a:cubicBezTo>
                <a:cubicBezTo>
                  <a:pt x="89165" y="358725"/>
                  <a:pt x="89375" y="354363"/>
                  <a:pt x="92669" y="351034"/>
                </a:cubicBezTo>
                <a:lnTo>
                  <a:pt x="141320" y="302191"/>
                </a:lnTo>
                <a:cubicBezTo>
                  <a:pt x="127077" y="278189"/>
                  <a:pt x="119561" y="252786"/>
                  <a:pt x="119316" y="223949"/>
                </a:cubicBezTo>
                <a:cubicBezTo>
                  <a:pt x="87080" y="222320"/>
                  <a:pt x="58927" y="202874"/>
                  <a:pt x="44368" y="176805"/>
                </a:cubicBezTo>
                <a:cubicBezTo>
                  <a:pt x="27077" y="145831"/>
                  <a:pt x="29214" y="110161"/>
                  <a:pt x="47347" y="81885"/>
                </a:cubicBezTo>
                <a:cubicBezTo>
                  <a:pt x="49729" y="78171"/>
                  <a:pt x="54968" y="79310"/>
                  <a:pt x="57035" y="81114"/>
                </a:cubicBezTo>
                <a:cubicBezTo>
                  <a:pt x="59663" y="83409"/>
                  <a:pt x="60731" y="87264"/>
                  <a:pt x="58506" y="90908"/>
                </a:cubicBezTo>
                <a:cubicBezTo>
                  <a:pt x="43054" y="116363"/>
                  <a:pt x="43457" y="147583"/>
                  <a:pt x="58577" y="172407"/>
                </a:cubicBezTo>
                <a:cubicBezTo>
                  <a:pt x="67459" y="163070"/>
                  <a:pt x="78391" y="160477"/>
                  <a:pt x="91986" y="161878"/>
                </a:cubicBezTo>
                <a:cubicBezTo>
                  <a:pt x="75448" y="142309"/>
                  <a:pt x="77270" y="116188"/>
                  <a:pt x="94333" y="99580"/>
                </a:cubicBezTo>
                <a:cubicBezTo>
                  <a:pt x="111047" y="83322"/>
                  <a:pt x="138062" y="83690"/>
                  <a:pt x="154775" y="99457"/>
                </a:cubicBezTo>
                <a:cubicBezTo>
                  <a:pt x="172329" y="116013"/>
                  <a:pt x="173153" y="142993"/>
                  <a:pt x="157315" y="161756"/>
                </a:cubicBezTo>
                <a:cubicBezTo>
                  <a:pt x="170174" y="160232"/>
                  <a:pt x="181106" y="163087"/>
                  <a:pt x="190952" y="172162"/>
                </a:cubicBezTo>
                <a:cubicBezTo>
                  <a:pt x="210399" y="139243"/>
                  <a:pt x="203671" y="98861"/>
                  <a:pt x="176674" y="74089"/>
                </a:cubicBezTo>
                <a:cubicBezTo>
                  <a:pt x="149764" y="49422"/>
                  <a:pt x="108962" y="47057"/>
                  <a:pt x="78584" y="68938"/>
                </a:cubicBezTo>
                <a:cubicBezTo>
                  <a:pt x="75956" y="70831"/>
                  <a:pt x="71173" y="68238"/>
                  <a:pt x="69912" y="66591"/>
                </a:cubicBezTo>
                <a:cubicBezTo>
                  <a:pt x="68405" y="64629"/>
                  <a:pt x="67179" y="59601"/>
                  <a:pt x="70332" y="57271"/>
                </a:cubicBezTo>
                <a:cubicBezTo>
                  <a:pt x="115024" y="24317"/>
                  <a:pt x="177638" y="38157"/>
                  <a:pt x="205231" y="87176"/>
                </a:cubicBezTo>
                <a:cubicBezTo>
                  <a:pt x="236888" y="72425"/>
                  <a:pt x="270472" y="68833"/>
                  <a:pt x="305108" y="76805"/>
                </a:cubicBezTo>
                <a:lnTo>
                  <a:pt x="290252" y="60757"/>
                </a:lnTo>
                <a:cubicBezTo>
                  <a:pt x="285154" y="55238"/>
                  <a:pt x="285942" y="46882"/>
                  <a:pt x="291198" y="41608"/>
                </a:cubicBezTo>
                <a:lnTo>
                  <a:pt x="308734" y="24054"/>
                </a:lnTo>
                <a:cubicBezTo>
                  <a:pt x="313973" y="18816"/>
                  <a:pt x="322470" y="17957"/>
                  <a:pt x="327813" y="23161"/>
                </a:cubicBezTo>
                <a:lnTo>
                  <a:pt x="345630" y="40522"/>
                </a:lnTo>
                <a:cubicBezTo>
                  <a:pt x="347242" y="42099"/>
                  <a:pt x="352866" y="39278"/>
                  <a:pt x="352883" y="37141"/>
                </a:cubicBezTo>
                <a:lnTo>
                  <a:pt x="353146" y="12947"/>
                </a:lnTo>
                <a:cubicBezTo>
                  <a:pt x="353216" y="5886"/>
                  <a:pt x="358069" y="0"/>
                  <a:pt x="365304" y="0"/>
                </a:cubicBezTo>
                <a:lnTo>
                  <a:pt x="393370" y="0"/>
                </a:lnTo>
                <a:cubicBezTo>
                  <a:pt x="400728" y="0"/>
                  <a:pt x="406124" y="5659"/>
                  <a:pt x="406212" y="12982"/>
                </a:cubicBezTo>
                <a:lnTo>
                  <a:pt x="406527" y="37544"/>
                </a:lnTo>
                <a:cubicBezTo>
                  <a:pt x="406562" y="39979"/>
                  <a:pt x="412519" y="42186"/>
                  <a:pt x="414306" y="40487"/>
                </a:cubicBezTo>
                <a:lnTo>
                  <a:pt x="434103" y="21479"/>
                </a:lnTo>
                <a:cubicBezTo>
                  <a:pt x="436730" y="18956"/>
                  <a:pt x="444211" y="18763"/>
                  <a:pt x="446944" y="21479"/>
                </a:cubicBezTo>
                <a:lnTo>
                  <a:pt x="469842" y="44201"/>
                </a:lnTo>
                <a:cubicBezTo>
                  <a:pt x="474222" y="48546"/>
                  <a:pt x="473468" y="56184"/>
                  <a:pt x="469439" y="60372"/>
                </a:cubicBezTo>
                <a:lnTo>
                  <a:pt x="451990" y="78469"/>
                </a:lnTo>
                <a:cubicBezTo>
                  <a:pt x="450746" y="79765"/>
                  <a:pt x="452428" y="85827"/>
                  <a:pt x="454267" y="85845"/>
                </a:cubicBezTo>
                <a:lnTo>
                  <a:pt x="478251" y="86248"/>
                </a:lnTo>
                <a:cubicBezTo>
                  <a:pt x="486538" y="86388"/>
                  <a:pt x="492354" y="92204"/>
                  <a:pt x="492249" y="100561"/>
                </a:cubicBezTo>
                <a:lnTo>
                  <a:pt x="491899" y="128714"/>
                </a:lnTo>
                <a:cubicBezTo>
                  <a:pt x="491846" y="133672"/>
                  <a:pt x="486625" y="138963"/>
                  <a:pt x="481755" y="139033"/>
                </a:cubicBezTo>
                <a:lnTo>
                  <a:pt x="455283" y="139436"/>
                </a:lnTo>
                <a:cubicBezTo>
                  <a:pt x="452918" y="139471"/>
                  <a:pt x="450360" y="145463"/>
                  <a:pt x="452042" y="147390"/>
                </a:cubicBezTo>
                <a:cubicBezTo>
                  <a:pt x="461888" y="158602"/>
                  <a:pt x="480318" y="171234"/>
                  <a:pt x="469859" y="181623"/>
                </a:cubicBezTo>
                <a:lnTo>
                  <a:pt x="446944" y="204415"/>
                </a:lnTo>
                <a:cubicBezTo>
                  <a:pt x="444211" y="207131"/>
                  <a:pt x="436713" y="206921"/>
                  <a:pt x="434103" y="204415"/>
                </a:cubicBezTo>
                <a:lnTo>
                  <a:pt x="415252" y="186475"/>
                </a:lnTo>
                <a:cubicBezTo>
                  <a:pt x="426184" y="230309"/>
                  <a:pt x="417319" y="275228"/>
                  <a:pt x="391531" y="311651"/>
                </a:cubicBezTo>
                <a:cubicBezTo>
                  <a:pt x="388763" y="315575"/>
                  <a:pt x="385311" y="317625"/>
                  <a:pt x="381299" y="316223"/>
                </a:cubicBezTo>
                <a:cubicBezTo>
                  <a:pt x="378601" y="315277"/>
                  <a:pt x="374414" y="310109"/>
                  <a:pt x="377393" y="306202"/>
                </a:cubicBezTo>
                <a:cubicBezTo>
                  <a:pt x="415602" y="255922"/>
                  <a:pt x="414481" y="186090"/>
                  <a:pt x="374625" y="137229"/>
                </a:cubicBezTo>
                <a:cubicBezTo>
                  <a:pt x="335837" y="89664"/>
                  <a:pt x="268458" y="72985"/>
                  <a:pt x="211432" y="100456"/>
                </a:cubicBezTo>
                <a:cubicBezTo>
                  <a:pt x="213780" y="109058"/>
                  <a:pt x="215514" y="116083"/>
                  <a:pt x="216618" y="124194"/>
                </a:cubicBezTo>
                <a:cubicBezTo>
                  <a:pt x="265111" y="98616"/>
                  <a:pt x="322697" y="111265"/>
                  <a:pt x="356002" y="151805"/>
                </a:cubicBezTo>
                <a:cubicBezTo>
                  <a:pt x="389639" y="192747"/>
                  <a:pt x="390304" y="251385"/>
                  <a:pt x="357666" y="292940"/>
                </a:cubicBezTo>
                <a:cubicBezTo>
                  <a:pt x="325027" y="334496"/>
                  <a:pt x="266583" y="348617"/>
                  <a:pt x="218423" y="323547"/>
                </a:cubicBezTo>
                <a:cubicBezTo>
                  <a:pt x="178882" y="302961"/>
                  <a:pt x="155721" y="262457"/>
                  <a:pt x="157490" y="218010"/>
                </a:cubicBezTo>
                <a:cubicBezTo>
                  <a:pt x="149239" y="220813"/>
                  <a:pt x="141811" y="223021"/>
                  <a:pt x="133559" y="223546"/>
                </a:cubicBezTo>
                <a:cubicBezTo>
                  <a:pt x="134137" y="303066"/>
                  <a:pt x="201849" y="366171"/>
                  <a:pt x="281334" y="359216"/>
                </a:cubicBezTo>
                <a:cubicBezTo>
                  <a:pt x="309137" y="356781"/>
                  <a:pt x="334313" y="346146"/>
                  <a:pt x="355704" y="328697"/>
                </a:cubicBezTo>
                <a:cubicBezTo>
                  <a:pt x="359190" y="325842"/>
                  <a:pt x="363657" y="326262"/>
                  <a:pt x="366093" y="329188"/>
                </a:cubicBezTo>
                <a:cubicBezTo>
                  <a:pt x="368896" y="332569"/>
                  <a:pt x="368055" y="337299"/>
                  <a:pt x="364060" y="340558"/>
                </a:cubicBezTo>
                <a:cubicBezTo>
                  <a:pt x="314761" y="380712"/>
                  <a:pt x="245805" y="385460"/>
                  <a:pt x="190882" y="351980"/>
                </a:cubicBezTo>
                <a:lnTo>
                  <a:pt x="69176" y="473547"/>
                </a:lnTo>
                <a:close/>
                <a:moveTo>
                  <a:pt x="437186" y="150999"/>
                </a:moveTo>
                <a:cubicBezTo>
                  <a:pt x="434173" y="143798"/>
                  <a:pt x="440655" y="129205"/>
                  <a:pt x="447119" y="126665"/>
                </a:cubicBezTo>
                <a:cubicBezTo>
                  <a:pt x="457456" y="122600"/>
                  <a:pt x="467652" y="126016"/>
                  <a:pt x="478006" y="125123"/>
                </a:cubicBezTo>
                <a:lnTo>
                  <a:pt x="478058" y="100771"/>
                </a:lnTo>
                <a:lnTo>
                  <a:pt x="448714" y="100175"/>
                </a:lnTo>
                <a:cubicBezTo>
                  <a:pt x="442459" y="100053"/>
                  <a:pt x="431159" y="78732"/>
                  <a:pt x="439271" y="70498"/>
                </a:cubicBezTo>
                <a:lnTo>
                  <a:pt x="457683" y="51770"/>
                </a:lnTo>
                <a:lnTo>
                  <a:pt x="440830" y="34933"/>
                </a:lnTo>
                <a:lnTo>
                  <a:pt x="427568" y="48020"/>
                </a:lnTo>
                <a:cubicBezTo>
                  <a:pt x="420070" y="55414"/>
                  <a:pt x="413605" y="58550"/>
                  <a:pt x="404162" y="53854"/>
                </a:cubicBezTo>
                <a:cubicBezTo>
                  <a:pt x="398714" y="51156"/>
                  <a:pt x="391951" y="48809"/>
                  <a:pt x="391846" y="41135"/>
                </a:cubicBezTo>
                <a:lnTo>
                  <a:pt x="391531" y="14646"/>
                </a:lnTo>
                <a:lnTo>
                  <a:pt x="367757" y="14874"/>
                </a:lnTo>
                <a:lnTo>
                  <a:pt x="367354" y="42537"/>
                </a:lnTo>
                <a:cubicBezTo>
                  <a:pt x="367266" y="49212"/>
                  <a:pt x="360504" y="50929"/>
                  <a:pt x="355721" y="53451"/>
                </a:cubicBezTo>
                <a:cubicBezTo>
                  <a:pt x="347995" y="57533"/>
                  <a:pt x="341215" y="57603"/>
                  <a:pt x="334821" y="51209"/>
                </a:cubicBezTo>
                <a:lnTo>
                  <a:pt x="318791" y="35179"/>
                </a:lnTo>
                <a:lnTo>
                  <a:pt x="302217" y="51735"/>
                </a:lnTo>
                <a:lnTo>
                  <a:pt x="319824" y="69849"/>
                </a:lnTo>
                <a:cubicBezTo>
                  <a:pt x="323275" y="73388"/>
                  <a:pt x="323871" y="78084"/>
                  <a:pt x="322785" y="82656"/>
                </a:cubicBezTo>
                <a:cubicBezTo>
                  <a:pt x="331072" y="85547"/>
                  <a:pt x="338044" y="89103"/>
                  <a:pt x="345875" y="93658"/>
                </a:cubicBezTo>
                <a:cubicBezTo>
                  <a:pt x="354442" y="78627"/>
                  <a:pt x="370034" y="71601"/>
                  <a:pt x="387519" y="74685"/>
                </a:cubicBezTo>
                <a:cubicBezTo>
                  <a:pt x="402725" y="77365"/>
                  <a:pt x="415287" y="89979"/>
                  <a:pt x="418142" y="105729"/>
                </a:cubicBezTo>
                <a:cubicBezTo>
                  <a:pt x="420998" y="121479"/>
                  <a:pt x="413693" y="138560"/>
                  <a:pt x="398959" y="147232"/>
                </a:cubicBezTo>
                <a:cubicBezTo>
                  <a:pt x="403724" y="154485"/>
                  <a:pt x="406264" y="160880"/>
                  <a:pt x="409120" y="168220"/>
                </a:cubicBezTo>
                <a:lnTo>
                  <a:pt x="419719" y="171286"/>
                </a:lnTo>
                <a:lnTo>
                  <a:pt x="440935" y="190995"/>
                </a:lnTo>
                <a:lnTo>
                  <a:pt x="457561" y="174317"/>
                </a:lnTo>
                <a:cubicBezTo>
                  <a:pt x="451604" y="165750"/>
                  <a:pt x="441688" y="161808"/>
                  <a:pt x="437186" y="151016"/>
                </a:cubicBezTo>
                <a:close/>
                <a:moveTo>
                  <a:pt x="391285" y="134776"/>
                </a:moveTo>
                <a:cubicBezTo>
                  <a:pt x="402025" y="128539"/>
                  <a:pt x="405914" y="117957"/>
                  <a:pt x="403812" y="107709"/>
                </a:cubicBezTo>
                <a:cubicBezTo>
                  <a:pt x="401832" y="98091"/>
                  <a:pt x="393458" y="90259"/>
                  <a:pt x="384085" y="88700"/>
                </a:cubicBezTo>
                <a:cubicBezTo>
                  <a:pt x="373503" y="86948"/>
                  <a:pt x="362396" y="91573"/>
                  <a:pt x="358349" y="101927"/>
                </a:cubicBezTo>
                <a:cubicBezTo>
                  <a:pt x="371611" y="111388"/>
                  <a:pt x="381124" y="121812"/>
                  <a:pt x="391285" y="134776"/>
                </a:cubicBezTo>
                <a:close/>
                <a:moveTo>
                  <a:pt x="154267" y="131745"/>
                </a:moveTo>
                <a:cubicBezTo>
                  <a:pt x="154267" y="115347"/>
                  <a:pt x="140970" y="102050"/>
                  <a:pt x="124572" y="102050"/>
                </a:cubicBezTo>
                <a:cubicBezTo>
                  <a:pt x="108174" y="102050"/>
                  <a:pt x="94877" y="115347"/>
                  <a:pt x="94877" y="131745"/>
                </a:cubicBezTo>
                <a:cubicBezTo>
                  <a:pt x="94877" y="148143"/>
                  <a:pt x="108174" y="161440"/>
                  <a:pt x="124572" y="161440"/>
                </a:cubicBezTo>
                <a:cubicBezTo>
                  <a:pt x="140970" y="161440"/>
                  <a:pt x="154267" y="148143"/>
                  <a:pt x="154267" y="131745"/>
                </a:cubicBezTo>
                <a:close/>
                <a:moveTo>
                  <a:pt x="233384" y="262054"/>
                </a:moveTo>
                <a:cubicBezTo>
                  <a:pt x="210819" y="240190"/>
                  <a:pt x="211555" y="206342"/>
                  <a:pt x="232701" y="185564"/>
                </a:cubicBezTo>
                <a:cubicBezTo>
                  <a:pt x="253514" y="165102"/>
                  <a:pt x="287799" y="165417"/>
                  <a:pt x="308104" y="187229"/>
                </a:cubicBezTo>
                <a:cubicBezTo>
                  <a:pt x="327831" y="208427"/>
                  <a:pt x="327112" y="240575"/>
                  <a:pt x="306404" y="261949"/>
                </a:cubicBezTo>
                <a:cubicBezTo>
                  <a:pt x="325500" y="260582"/>
                  <a:pt x="340374" y="263841"/>
                  <a:pt x="351692" y="276542"/>
                </a:cubicBezTo>
                <a:cubicBezTo>
                  <a:pt x="377095" y="236441"/>
                  <a:pt x="370350" y="185967"/>
                  <a:pt x="338202" y="153925"/>
                </a:cubicBezTo>
                <a:cubicBezTo>
                  <a:pt x="306054" y="121882"/>
                  <a:pt x="254985" y="116030"/>
                  <a:pt x="216128" y="141538"/>
                </a:cubicBezTo>
                <a:cubicBezTo>
                  <a:pt x="212799" y="170883"/>
                  <a:pt x="197137" y="195165"/>
                  <a:pt x="172592" y="210652"/>
                </a:cubicBezTo>
                <a:cubicBezTo>
                  <a:pt x="169526" y="233970"/>
                  <a:pt x="174747" y="256465"/>
                  <a:pt x="187571" y="276525"/>
                </a:cubicBezTo>
                <a:cubicBezTo>
                  <a:pt x="199291" y="262947"/>
                  <a:pt x="215444" y="260652"/>
                  <a:pt x="233367" y="262054"/>
                </a:cubicBezTo>
                <a:close/>
                <a:moveTo>
                  <a:pt x="131527" y="175964"/>
                </a:moveTo>
                <a:lnTo>
                  <a:pt x="131404" y="193623"/>
                </a:lnTo>
                <a:lnTo>
                  <a:pt x="117546" y="193658"/>
                </a:lnTo>
                <a:lnTo>
                  <a:pt x="117301" y="175964"/>
                </a:lnTo>
                <a:lnTo>
                  <a:pt x="82333" y="176139"/>
                </a:lnTo>
                <a:cubicBezTo>
                  <a:pt x="76254" y="176174"/>
                  <a:pt x="70823" y="179415"/>
                  <a:pt x="67774" y="184741"/>
                </a:cubicBezTo>
                <a:cubicBezTo>
                  <a:pt x="99221" y="218010"/>
                  <a:pt x="150956" y="218010"/>
                  <a:pt x="181947" y="184058"/>
                </a:cubicBezTo>
                <a:cubicBezTo>
                  <a:pt x="178741" y="180309"/>
                  <a:pt x="173853" y="176244"/>
                  <a:pt x="168037" y="176209"/>
                </a:cubicBezTo>
                <a:lnTo>
                  <a:pt x="131509" y="175964"/>
                </a:lnTo>
                <a:close/>
                <a:moveTo>
                  <a:pt x="307999" y="223511"/>
                </a:moveTo>
                <a:cubicBezTo>
                  <a:pt x="307999" y="202260"/>
                  <a:pt x="290777" y="185039"/>
                  <a:pt x="269526" y="185039"/>
                </a:cubicBezTo>
                <a:cubicBezTo>
                  <a:pt x="248275" y="185039"/>
                  <a:pt x="231054" y="202260"/>
                  <a:pt x="231054" y="223511"/>
                </a:cubicBezTo>
                <a:cubicBezTo>
                  <a:pt x="231054" y="244762"/>
                  <a:pt x="248275" y="261984"/>
                  <a:pt x="269526" y="261984"/>
                </a:cubicBezTo>
                <a:cubicBezTo>
                  <a:pt x="290777" y="261984"/>
                  <a:pt x="307999" y="244762"/>
                  <a:pt x="307999" y="223511"/>
                </a:cubicBezTo>
                <a:close/>
                <a:moveTo>
                  <a:pt x="276552" y="276770"/>
                </a:moveTo>
                <a:lnTo>
                  <a:pt x="276622" y="300456"/>
                </a:lnTo>
                <a:lnTo>
                  <a:pt x="262624" y="300333"/>
                </a:lnTo>
                <a:lnTo>
                  <a:pt x="262133" y="276612"/>
                </a:lnTo>
                <a:lnTo>
                  <a:pt x="216460" y="276928"/>
                </a:lnTo>
                <a:cubicBezTo>
                  <a:pt x="208016" y="276980"/>
                  <a:pt x="200535" y="282043"/>
                  <a:pt x="197137" y="289454"/>
                </a:cubicBezTo>
                <a:cubicBezTo>
                  <a:pt x="236888" y="332657"/>
                  <a:pt x="304057" y="332236"/>
                  <a:pt x="342266" y="288490"/>
                </a:cubicBezTo>
                <a:cubicBezTo>
                  <a:pt x="337221" y="281465"/>
                  <a:pt x="329828" y="276840"/>
                  <a:pt x="321629" y="276840"/>
                </a:cubicBezTo>
                <a:lnTo>
                  <a:pt x="276552" y="276805"/>
                </a:lnTo>
                <a:close/>
                <a:moveTo>
                  <a:pt x="204530" y="55519"/>
                </a:moveTo>
                <a:cubicBezTo>
                  <a:pt x="207753" y="58882"/>
                  <a:pt x="211608" y="58760"/>
                  <a:pt x="214376" y="56570"/>
                </a:cubicBezTo>
                <a:cubicBezTo>
                  <a:pt x="216758" y="54678"/>
                  <a:pt x="218510" y="49194"/>
                  <a:pt x="215567" y="46076"/>
                </a:cubicBezTo>
                <a:cubicBezTo>
                  <a:pt x="193808" y="23003"/>
                  <a:pt x="164761" y="9022"/>
                  <a:pt x="132631" y="6868"/>
                </a:cubicBezTo>
                <a:cubicBezTo>
                  <a:pt x="67914" y="2488"/>
                  <a:pt x="11257" y="49527"/>
                  <a:pt x="1481" y="112071"/>
                </a:cubicBezTo>
                <a:cubicBezTo>
                  <a:pt x="-8295" y="174615"/>
                  <a:pt x="31176" y="237264"/>
                  <a:pt x="94544" y="253242"/>
                </a:cubicBezTo>
                <a:cubicBezTo>
                  <a:pt x="99642" y="254520"/>
                  <a:pt x="103759" y="252856"/>
                  <a:pt x="104915" y="248529"/>
                </a:cubicBezTo>
                <a:cubicBezTo>
                  <a:pt x="105914" y="244850"/>
                  <a:pt x="104389" y="240663"/>
                  <a:pt x="99624" y="239541"/>
                </a:cubicBezTo>
                <a:cubicBezTo>
                  <a:pt x="59505" y="230081"/>
                  <a:pt x="29039" y="199089"/>
                  <a:pt x="18650" y="162176"/>
                </a:cubicBezTo>
                <a:cubicBezTo>
                  <a:pt x="7017" y="120831"/>
                  <a:pt x="19316" y="78189"/>
                  <a:pt x="51043" y="49580"/>
                </a:cubicBezTo>
                <a:cubicBezTo>
                  <a:pt x="96261" y="8812"/>
                  <a:pt x="163570" y="12701"/>
                  <a:pt x="204530" y="55536"/>
                </a:cubicBezTo>
                <a:close/>
              </a:path>
            </a:pathLst>
          </a:custGeom>
          <a:solidFill>
            <a:srgbClr val="002060"/>
          </a:solidFill>
          <a:ln w="1729" cap="flat">
            <a:noFill/>
            <a:prstDash val="solid"/>
            <a:miter/>
          </a:ln>
        </p:spPr>
        <p:txBody>
          <a:bodyPr/>
          <a:lstStyle/>
          <a:p>
            <a:endParaRPr lang="kk-KZ" noProof="0" dirty="0"/>
          </a:p>
        </p:txBody>
      </p:sp>
    </p:spTree>
    <p:extLst>
      <p:ext uri="{BB962C8B-B14F-4D97-AF65-F5344CB8AC3E}">
        <p14:creationId xmlns:p14="http://schemas.microsoft.com/office/powerpoint/2010/main" val="1603094787"/>
      </p:ext>
    </p:extLst>
  </p:cSld>
  <p:clrMapOvr>
    <a:masterClrMapping/>
  </p:clrMapOvr>
</p:sld>
</file>

<file path=ppt/theme/theme1.xml><?xml version="1.0" encoding="utf-8"?>
<a:theme xmlns:a="http://schemas.openxmlformats.org/drawingml/2006/main" name="Тема Office">
  <a:themeElements>
    <a:clrScheme name="Зелены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620</Words>
  <Application>Microsoft Office PowerPoint</Application>
  <PresentationFormat>Широкоэкранный</PresentationFormat>
  <Paragraphs>79</Paragraphs>
  <Slides>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Arial</vt:lpstr>
      <vt:lpstr>Calibri</vt:lpstr>
      <vt:lpstr>Symbol</vt:lpstr>
      <vt:lpstr>Тема Office</vt:lpstr>
      <vt:lpstr>Өзгеріп жатқан әлемдегі Қазақстан: мүмкіндіктер мен тәуекелдердің жаңа құрылымы</vt:lpstr>
      <vt:lpstr>ӨЗГЕРІП ЖАТҚАН ӘЛЕМДЕГІ ҚАЗАҚСТАН:  МҮМКІНДІКТЕР МЕН ТӘУЕКЕЛДЕРДІҢ ЖАҢА ҚҰРЫЛЫМЫ</vt:lpstr>
      <vt:lpstr>Презентация PowerPoint</vt:lpstr>
      <vt:lpstr>ҚОСАРЛАНҒАН ЖАҢҒЫРТУ:  Экономика, технология және жасанды интеллект</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Disigner</dc:creator>
  <cp:lastModifiedBy>Elnar Berikbayev</cp:lastModifiedBy>
  <cp:revision>19</cp:revision>
  <dcterms:created xsi:type="dcterms:W3CDTF">2023-12-29T09:08:54Z</dcterms:created>
  <dcterms:modified xsi:type="dcterms:W3CDTF">2026-08-20T10:01:27Z</dcterms:modified>
</cp:coreProperties>
</file>